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37" r:id="rId2"/>
    <p:sldId id="431" r:id="rId3"/>
    <p:sldId id="432" r:id="rId4"/>
    <p:sldId id="433" r:id="rId5"/>
    <p:sldId id="434" r:id="rId6"/>
    <p:sldId id="435" r:id="rId7"/>
    <p:sldId id="436" r:id="rId8"/>
    <p:sldId id="437" r:id="rId9"/>
    <p:sldId id="438" r:id="rId10"/>
    <p:sldId id="439" r:id="rId11"/>
    <p:sldId id="440" r:id="rId12"/>
    <p:sldId id="441" r:id="rId13"/>
    <p:sldId id="442" r:id="rId14"/>
    <p:sldId id="443" r:id="rId15"/>
    <p:sldId id="444" r:id="rId16"/>
  </p:sldIdLst>
  <p:sldSz cx="12192000" cy="6858000"/>
  <p:notesSz cx="6858000" cy="9144000"/>
  <p:embeddedFontLst>
    <p:embeddedFont>
      <p:font typeface="管峻楷书简体" panose="02010600010101010101" charset="-122"/>
      <p:regular r:id="rId17"/>
    </p:embeddedFont>
    <p:embeddedFont>
      <p:font typeface="锐字云字库大标宋体GBK" panose="02010600030101010101" charset="-122"/>
      <p:regular r:id="rId18"/>
    </p:embeddedFont>
    <p:embeddedFont>
      <p:font typeface="思源宋体 CN Heavy" panose="02010600030101010101" charset="-122"/>
      <p:bold r:id="rId19"/>
    </p:embeddedFont>
    <p:embeddedFont>
      <p:font typeface="Segoe UI" panose="020B0502040204020203" pitchFamily="34" charset="0"/>
      <p:regular r:id="rId20"/>
      <p:bold r:id="rId21"/>
      <p:italic r:id="rId22"/>
      <p:boldItalic r:id="rId23"/>
    </p:embeddedFont>
    <p:embeddedFont>
      <p:font typeface="Segoe UI Black" panose="020B0A02040204020203" pitchFamily="34" charset="0"/>
      <p:bold r:id="rId24"/>
      <p:boldItalic r:id="rId25"/>
    </p:embeddedFont>
    <p:embeddedFont>
      <p:font typeface="Segoe UI Light" panose="020B0502040204020203" pitchFamily="34" charset="0"/>
      <p:regular r:id="rId26"/>
      <p:italic r:id="rId27"/>
    </p:embeddedFont>
    <p:embeddedFont>
      <p:font typeface="等线" panose="02010600030101010101" pitchFamily="2" charset="-122"/>
      <p:regular r:id="rId28"/>
      <p:bold r:id="rId29"/>
    </p:embeddedFont>
    <p:embeddedFont>
      <p:font typeface="仿宋" panose="02010609060101010101" pitchFamily="49" charset="-122"/>
      <p:regular r:id="rId30"/>
    </p:embeddedFont>
    <p:embeddedFont>
      <p:font typeface="楷体" panose="02010609060101010101" pitchFamily="49" charset="-122"/>
      <p:regular r:id="rId31"/>
    </p:embeddedFont>
    <p:embeddedFont>
      <p:font typeface="微软雅黑" panose="020B0503020204020204" pitchFamily="34" charset="-122"/>
      <p:regular r:id="rId32"/>
      <p:bold r:id="rId33"/>
    </p:embeddedFont>
    <p:embeddedFont>
      <p:font typeface="微软雅黑 Light" panose="020B0502040204020203" pitchFamily="34" charset="-122"/>
      <p:regular r:id="rId34"/>
    </p:embeddedFont>
  </p:embeddedFontLst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离散数学" id="{F126CAA7-8406-48EB-AE57-B6B679A5C6C8}">
          <p14:sldIdLst>
            <p14:sldId id="337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</p14:sldIdLst>
        </p14:section>
      </p14:sectionLst>
    </p:ext>
    <p:ext uri="{EFAFB233-063F-42B5-8137-9DF3F51BA10A}">
      <p15:sldGuideLst xmlns:p15="http://schemas.microsoft.com/office/powerpoint/2012/main">
        <p15:guide id="4" orient="horz" pos="709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  <p15:guide id="8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CFCFC"/>
    <a:srgbClr val="FFFFFF"/>
    <a:srgbClr val="2C2C2C"/>
    <a:srgbClr val="585858"/>
    <a:srgbClr val="EBF4FB"/>
    <a:srgbClr val="D2E7FE"/>
    <a:srgbClr val="034C9C"/>
    <a:srgbClr val="B5B5B5"/>
    <a:srgbClr val="FFA4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90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264" y="78"/>
      </p:cViewPr>
      <p:guideLst>
        <p:guide orient="horz" pos="709"/>
        <p:guide orient="horz" pos="3929"/>
        <p:guide orient="horz" pos="38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tableStyles" Target="tableStyles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2.png>
</file>

<file path=ppt/media/image13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65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8D9212-3DCD-4931-BEBD-FCBF0E87D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C6CE3E-F628-4DC0-9F26-62D0C37C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A04A8A5-53A9-4ABD-967E-C8C64909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BF1744D-C5B7-40AE-8F1B-05D3CB39E94F}"/>
              </a:ext>
            </a:extLst>
          </p:cNvPr>
          <p:cNvGrpSpPr/>
          <p:nvPr userDrawn="1"/>
        </p:nvGrpSpPr>
        <p:grpSpPr>
          <a:xfrm>
            <a:off x="399002" y="1086761"/>
            <a:ext cx="4957524" cy="4606485"/>
            <a:chOff x="703035" y="1086761"/>
            <a:chExt cx="4957524" cy="4606485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65761A5-2B5A-4276-B2BC-BEAC27DBE5D0}"/>
                </a:ext>
              </a:extLst>
            </p:cNvPr>
            <p:cNvSpPr/>
            <p:nvPr/>
          </p:nvSpPr>
          <p:spPr>
            <a:xfrm rot="10015880">
              <a:off x="3385211" y="1086761"/>
              <a:ext cx="2275348" cy="4564647"/>
            </a:xfrm>
            <a:custGeom>
              <a:avLst/>
              <a:gdLst>
                <a:gd name="connsiteX0" fmla="*/ 2209501 w 2209501"/>
                <a:gd name="connsiteY0" fmla="*/ 0 h 4432548"/>
                <a:gd name="connsiteX1" fmla="*/ 2209501 w 2209501"/>
                <a:gd name="connsiteY1" fmla="*/ 4432548 h 4432548"/>
                <a:gd name="connsiteX2" fmla="*/ 1989997 w 2209501"/>
                <a:gd name="connsiteY2" fmla="*/ 4421464 h 4432548"/>
                <a:gd name="connsiteX3" fmla="*/ 0 w 2209501"/>
                <a:gd name="connsiteY3" fmla="*/ 2216274 h 4432548"/>
                <a:gd name="connsiteX4" fmla="*/ 1989997 w 2209501"/>
                <a:gd name="connsiteY4" fmla="*/ 11085 h 4432548"/>
                <a:gd name="connsiteX0" fmla="*/ 2209501 w 2211099"/>
                <a:gd name="connsiteY0" fmla="*/ 0 h 4432548"/>
                <a:gd name="connsiteX1" fmla="*/ 2211099 w 2211099"/>
                <a:gd name="connsiteY1" fmla="*/ 2248887 h 4432548"/>
                <a:gd name="connsiteX2" fmla="*/ 2209501 w 2211099"/>
                <a:gd name="connsiteY2" fmla="*/ 4432548 h 4432548"/>
                <a:gd name="connsiteX3" fmla="*/ 1989997 w 2211099"/>
                <a:gd name="connsiteY3" fmla="*/ 4421464 h 4432548"/>
                <a:gd name="connsiteX4" fmla="*/ 0 w 2211099"/>
                <a:gd name="connsiteY4" fmla="*/ 2216274 h 4432548"/>
                <a:gd name="connsiteX5" fmla="*/ 1989997 w 2211099"/>
                <a:gd name="connsiteY5" fmla="*/ 11085 h 4432548"/>
                <a:gd name="connsiteX6" fmla="*/ 2209501 w 2211099"/>
                <a:gd name="connsiteY6" fmla="*/ 0 h 4432548"/>
                <a:gd name="connsiteX0" fmla="*/ 2211099 w 2302539"/>
                <a:gd name="connsiteY0" fmla="*/ 2248887 h 4432548"/>
                <a:gd name="connsiteX1" fmla="*/ 2209501 w 2302539"/>
                <a:gd name="connsiteY1" fmla="*/ 4432548 h 4432548"/>
                <a:gd name="connsiteX2" fmla="*/ 1989997 w 2302539"/>
                <a:gd name="connsiteY2" fmla="*/ 4421464 h 4432548"/>
                <a:gd name="connsiteX3" fmla="*/ 0 w 2302539"/>
                <a:gd name="connsiteY3" fmla="*/ 2216274 h 4432548"/>
                <a:gd name="connsiteX4" fmla="*/ 1989997 w 2302539"/>
                <a:gd name="connsiteY4" fmla="*/ 11085 h 4432548"/>
                <a:gd name="connsiteX5" fmla="*/ 2209501 w 2302539"/>
                <a:gd name="connsiteY5" fmla="*/ 0 h 4432548"/>
                <a:gd name="connsiteX6" fmla="*/ 2302539 w 2302539"/>
                <a:gd name="connsiteY6" fmla="*/ 2340327 h 4432548"/>
                <a:gd name="connsiteX0" fmla="*/ 2211099 w 2211099"/>
                <a:gd name="connsiteY0" fmla="*/ 2248887 h 4432548"/>
                <a:gd name="connsiteX1" fmla="*/ 2209501 w 2211099"/>
                <a:gd name="connsiteY1" fmla="*/ 4432548 h 4432548"/>
                <a:gd name="connsiteX2" fmla="*/ 1989997 w 2211099"/>
                <a:gd name="connsiteY2" fmla="*/ 4421464 h 4432548"/>
                <a:gd name="connsiteX3" fmla="*/ 0 w 2211099"/>
                <a:gd name="connsiteY3" fmla="*/ 2216274 h 4432548"/>
                <a:gd name="connsiteX4" fmla="*/ 1989997 w 2211099"/>
                <a:gd name="connsiteY4" fmla="*/ 11085 h 4432548"/>
                <a:gd name="connsiteX5" fmla="*/ 2209501 w 2211099"/>
                <a:gd name="connsiteY5" fmla="*/ 0 h 4432548"/>
                <a:gd name="connsiteX0" fmla="*/ 2209501 w 2209501"/>
                <a:gd name="connsiteY0" fmla="*/ 4432548 h 4432548"/>
                <a:gd name="connsiteX1" fmla="*/ 1989997 w 2209501"/>
                <a:gd name="connsiteY1" fmla="*/ 4421464 h 4432548"/>
                <a:gd name="connsiteX2" fmla="*/ 0 w 2209501"/>
                <a:gd name="connsiteY2" fmla="*/ 2216274 h 4432548"/>
                <a:gd name="connsiteX3" fmla="*/ 1989997 w 2209501"/>
                <a:gd name="connsiteY3" fmla="*/ 11085 h 4432548"/>
                <a:gd name="connsiteX4" fmla="*/ 2209501 w 2209501"/>
                <a:gd name="connsiteY4" fmla="*/ 0 h 443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9501" h="4432548">
                  <a:moveTo>
                    <a:pt x="2209501" y="4432548"/>
                  </a:moveTo>
                  <a:lnTo>
                    <a:pt x="1989997" y="4421464"/>
                  </a:lnTo>
                  <a:cubicBezTo>
                    <a:pt x="872246" y="4307950"/>
                    <a:pt x="0" y="3363974"/>
                    <a:pt x="0" y="2216274"/>
                  </a:cubicBezTo>
                  <a:cubicBezTo>
                    <a:pt x="0" y="1068575"/>
                    <a:pt x="872246" y="124599"/>
                    <a:pt x="1989997" y="11085"/>
                  </a:cubicBezTo>
                  <a:lnTo>
                    <a:pt x="2209501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19C5247-F939-44FB-924E-E42D105D9E5D}"/>
                </a:ext>
              </a:extLst>
            </p:cNvPr>
            <p:cNvGrpSpPr/>
            <p:nvPr/>
          </p:nvGrpSpPr>
          <p:grpSpPr>
            <a:xfrm>
              <a:off x="703035" y="1374365"/>
              <a:ext cx="4837299" cy="4318881"/>
              <a:chOff x="703035" y="1374365"/>
              <a:chExt cx="4837299" cy="4318881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94AACD51-675E-4447-A4E2-A632F9B3909C}"/>
                  </a:ext>
                </a:extLst>
              </p:cNvPr>
              <p:cNvSpPr/>
              <p:nvPr/>
            </p:nvSpPr>
            <p:spPr>
              <a:xfrm>
                <a:off x="1336624" y="1528777"/>
                <a:ext cx="4164314" cy="4164469"/>
              </a:xfrm>
              <a:custGeom>
                <a:avLst/>
                <a:gdLst>
                  <a:gd name="connsiteX0" fmla="*/ 1310015 w 2619936"/>
                  <a:gd name="connsiteY0" fmla="*/ 0 h 2620034"/>
                  <a:gd name="connsiteX1" fmla="*/ 1310015 w 2619936"/>
                  <a:gd name="connsiteY1" fmla="*/ 1311964 h 2620034"/>
                  <a:gd name="connsiteX2" fmla="*/ 2619936 w 2619936"/>
                  <a:gd name="connsiteY2" fmla="*/ 1311964 h 2620034"/>
                  <a:gd name="connsiteX3" fmla="*/ 2613271 w 2619936"/>
                  <a:gd name="connsiteY3" fmla="*/ 1443959 h 2620034"/>
                  <a:gd name="connsiteX4" fmla="*/ 1310017 w 2619936"/>
                  <a:gd name="connsiteY4" fmla="*/ 2620034 h 2620034"/>
                  <a:gd name="connsiteX5" fmla="*/ 0 w 2619936"/>
                  <a:gd name="connsiteY5" fmla="*/ 1310017 h 2620034"/>
                  <a:gd name="connsiteX6" fmla="*/ 1176076 w 2619936"/>
                  <a:gd name="connsiteY6" fmla="*/ 676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7" fmla="*/ 1401455 w 2619936"/>
                  <a:gd name="connsiteY7" fmla="*/ 140340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0" fmla="*/ 2619936 w 2619936"/>
                  <a:gd name="connsiteY0" fmla="*/ 1311964 h 2620034"/>
                  <a:gd name="connsiteX1" fmla="*/ 2613271 w 2619936"/>
                  <a:gd name="connsiteY1" fmla="*/ 1443959 h 2620034"/>
                  <a:gd name="connsiteX2" fmla="*/ 1310017 w 2619936"/>
                  <a:gd name="connsiteY2" fmla="*/ 2620034 h 2620034"/>
                  <a:gd name="connsiteX3" fmla="*/ 0 w 2619936"/>
                  <a:gd name="connsiteY3" fmla="*/ 1310017 h 2620034"/>
                  <a:gd name="connsiteX4" fmla="*/ 1176076 w 2619936"/>
                  <a:gd name="connsiteY4" fmla="*/ 6764 h 2620034"/>
                  <a:gd name="connsiteX5" fmla="*/ 1310015 w 2619936"/>
                  <a:gd name="connsiteY5" fmla="*/ 0 h 2620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19936" h="2620034">
                    <a:moveTo>
                      <a:pt x="2619936" y="1311964"/>
                    </a:moveTo>
                    <a:lnTo>
                      <a:pt x="2613271" y="1443959"/>
                    </a:lnTo>
                    <a:cubicBezTo>
                      <a:pt x="2546185" y="2104542"/>
                      <a:pt x="1988300" y="2620034"/>
                      <a:pt x="1310017" y="2620034"/>
                    </a:cubicBezTo>
                    <a:cubicBezTo>
                      <a:pt x="586515" y="2620034"/>
                      <a:pt x="0" y="2033519"/>
                      <a:pt x="0" y="1310017"/>
                    </a:cubicBezTo>
                    <a:cubicBezTo>
                      <a:pt x="0" y="631734"/>
                      <a:pt x="515492" y="73850"/>
                      <a:pt x="1176076" y="6764"/>
                    </a:cubicBezTo>
                    <a:lnTo>
                      <a:pt x="1310015" y="0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A0CACCD3-CFED-493C-95DB-9427A42177FA}"/>
                  </a:ext>
                </a:extLst>
              </p:cNvPr>
              <p:cNvSpPr/>
              <p:nvPr/>
            </p:nvSpPr>
            <p:spPr>
              <a:xfrm>
                <a:off x="2801074" y="1374365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D2720566-AD26-46F0-BBE9-F51A5747FEFE}"/>
                  </a:ext>
                </a:extLst>
              </p:cNvPr>
              <p:cNvGrpSpPr/>
              <p:nvPr/>
            </p:nvGrpSpPr>
            <p:grpSpPr>
              <a:xfrm>
                <a:off x="703035" y="2791613"/>
                <a:ext cx="2303860" cy="2763395"/>
                <a:chOff x="667909" y="2831346"/>
                <a:chExt cx="2303860" cy="2763395"/>
              </a:xfrm>
            </p:grpSpPr>
            <p:sp>
              <p:nvSpPr>
                <p:cNvPr id="14" name="任意多边形: 形状 13">
                  <a:extLst>
                    <a:ext uri="{FF2B5EF4-FFF2-40B4-BE49-F238E27FC236}">
                      <a16:creationId xmlns:a16="http://schemas.microsoft.com/office/drawing/2014/main" id="{87CB537F-2514-488C-9645-1F6ACEAEBECF}"/>
                    </a:ext>
                  </a:extLst>
                </p:cNvPr>
                <p:cNvSpPr/>
                <p:nvPr/>
              </p:nvSpPr>
              <p:spPr>
                <a:xfrm rot="18225743">
                  <a:off x="682165" y="2817090"/>
                  <a:ext cx="2275348" cy="2303860"/>
                </a:xfrm>
                <a:custGeom>
                  <a:avLst/>
                  <a:gdLst>
                    <a:gd name="connsiteX0" fmla="*/ 2422212 w 2422212"/>
                    <a:gd name="connsiteY0" fmla="*/ 2452564 h 2452564"/>
                    <a:gd name="connsiteX1" fmla="*/ 1086 w 2422212"/>
                    <a:gd name="connsiteY1" fmla="*/ 2452564 h 2452564"/>
                    <a:gd name="connsiteX2" fmla="*/ 0 w 2422212"/>
                    <a:gd name="connsiteY2" fmla="*/ 2429638 h 2452564"/>
                    <a:gd name="connsiteX3" fmla="*/ 2181576 w 2422212"/>
                    <a:gd name="connsiteY3" fmla="*/ 12152 h 2452564"/>
                    <a:gd name="connsiteX4" fmla="*/ 2422212 w 2422212"/>
                    <a:gd name="connsiteY4" fmla="*/ 0 h 2452564"/>
                    <a:gd name="connsiteX0" fmla="*/ 2422212 w 2513652"/>
                    <a:gd name="connsiteY0" fmla="*/ 2452564 h 2544004"/>
                    <a:gd name="connsiteX1" fmla="*/ 1086 w 2513652"/>
                    <a:gd name="connsiteY1" fmla="*/ 2452564 h 2544004"/>
                    <a:gd name="connsiteX2" fmla="*/ 0 w 2513652"/>
                    <a:gd name="connsiteY2" fmla="*/ 2429638 h 2544004"/>
                    <a:gd name="connsiteX3" fmla="*/ 2181576 w 2513652"/>
                    <a:gd name="connsiteY3" fmla="*/ 12152 h 2544004"/>
                    <a:gd name="connsiteX4" fmla="*/ 2422212 w 2513652"/>
                    <a:gd name="connsiteY4" fmla="*/ 0 h 2544004"/>
                    <a:gd name="connsiteX5" fmla="*/ 2513652 w 2513652"/>
                    <a:gd name="connsiteY5" fmla="*/ 2544004 h 2544004"/>
                    <a:gd name="connsiteX0" fmla="*/ 1086 w 2513652"/>
                    <a:gd name="connsiteY0" fmla="*/ 2452564 h 2544004"/>
                    <a:gd name="connsiteX1" fmla="*/ 0 w 2513652"/>
                    <a:gd name="connsiteY1" fmla="*/ 2429638 h 2544004"/>
                    <a:gd name="connsiteX2" fmla="*/ 2181576 w 2513652"/>
                    <a:gd name="connsiteY2" fmla="*/ 12152 h 2544004"/>
                    <a:gd name="connsiteX3" fmla="*/ 2422212 w 2513652"/>
                    <a:gd name="connsiteY3" fmla="*/ 0 h 2544004"/>
                    <a:gd name="connsiteX4" fmla="*/ 2513652 w 2513652"/>
                    <a:gd name="connsiteY4" fmla="*/ 2544004 h 2544004"/>
                    <a:gd name="connsiteX0" fmla="*/ 1086 w 2422212"/>
                    <a:gd name="connsiteY0" fmla="*/ 2452564 h 2452564"/>
                    <a:gd name="connsiteX1" fmla="*/ 0 w 2422212"/>
                    <a:gd name="connsiteY1" fmla="*/ 2429638 h 2452564"/>
                    <a:gd name="connsiteX2" fmla="*/ 2181576 w 2422212"/>
                    <a:gd name="connsiteY2" fmla="*/ 12152 h 2452564"/>
                    <a:gd name="connsiteX3" fmla="*/ 2422212 w 2422212"/>
                    <a:gd name="connsiteY3" fmla="*/ 0 h 2452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22212" h="2452564">
                      <a:moveTo>
                        <a:pt x="1086" y="2452564"/>
                      </a:moveTo>
                      <a:lnTo>
                        <a:pt x="0" y="2429638"/>
                      </a:lnTo>
                      <a:cubicBezTo>
                        <a:pt x="0" y="1171448"/>
                        <a:pt x="956218" y="136595"/>
                        <a:pt x="2181576" y="12152"/>
                      </a:cubicBezTo>
                      <a:lnTo>
                        <a:pt x="2422212" y="0"/>
                      </a:ln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68899CAF-78A8-4756-B081-66063D7B10E5}"/>
                    </a:ext>
                  </a:extLst>
                </p:cNvPr>
                <p:cNvSpPr/>
                <p:nvPr/>
              </p:nvSpPr>
              <p:spPr>
                <a:xfrm>
                  <a:off x="2079475" y="5497213"/>
                  <a:ext cx="97528" cy="9752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06333FFF-5688-4F93-9839-C31FDDAB49F9}"/>
                  </a:ext>
                </a:extLst>
              </p:cNvPr>
              <p:cNvSpPr/>
              <p:nvPr/>
            </p:nvSpPr>
            <p:spPr>
              <a:xfrm>
                <a:off x="5442806" y="3611011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81E97ED8-AB58-4D06-9D80-B989AC3501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9984" y="1740365"/>
            <a:ext cx="3731695" cy="373169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7B29BC-2EFB-4898-935D-6555CD278FB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A8CD631D-865C-4B12-BE50-33850BEE71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BDDD1872-3AD5-452B-97E2-AA2D6E61C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18B3E5A3-0E42-4D36-BD1B-5F0FEA71D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40241421-76BC-4EE5-8C0D-69E50E86F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656037F2-C138-40D7-8425-3DCDFC3E7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9191F881-30AC-4421-8BEF-B3B194959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9F6EF83B-0289-497A-9AD9-AB9182319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1">
              <a:extLst>
                <a:ext uri="{FF2B5EF4-FFF2-40B4-BE49-F238E27FC236}">
                  <a16:creationId xmlns:a16="http://schemas.microsoft.com/office/drawing/2014/main" id="{9363C73E-0286-4602-BA4D-8D4F99658D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C67E67C5-5910-4440-B3BC-7B18C08DC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5">
              <a:extLst>
                <a:ext uri="{FF2B5EF4-FFF2-40B4-BE49-F238E27FC236}">
                  <a16:creationId xmlns:a16="http://schemas.microsoft.com/office/drawing/2014/main" id="{2720BD37-FD4C-461C-9968-047D06A1F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6">
              <a:extLst>
                <a:ext uri="{FF2B5EF4-FFF2-40B4-BE49-F238E27FC236}">
                  <a16:creationId xmlns:a16="http://schemas.microsoft.com/office/drawing/2014/main" id="{CEAA37DA-C869-473E-8986-A4E1D6AA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6C3F48E3-5834-4A77-9BE0-C9A98EADB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B5CFDC36-05C8-489E-9C6E-56F8CCE3A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7F51A8DA-DDF1-480B-AB63-403785C7B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65517616-C671-4F0E-BD7E-8C6ECCAC1725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035B8D2A-43A2-4407-A220-A149590E2EF7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81F51E45-3002-44CF-938B-2F25F6CDD3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A2075834-7CF6-49DC-906C-7027DB9B2AA9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6513DCB0-0172-446C-9035-63937335E324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3" name="Freeform 7">
                <a:extLst>
                  <a:ext uri="{FF2B5EF4-FFF2-40B4-BE49-F238E27FC236}">
                    <a16:creationId xmlns:a16="http://schemas.microsoft.com/office/drawing/2014/main" id="{54379FBD-1B40-4C81-B7C3-A89D5C546C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9">
                <a:extLst>
                  <a:ext uri="{FF2B5EF4-FFF2-40B4-BE49-F238E27FC236}">
                    <a16:creationId xmlns:a16="http://schemas.microsoft.com/office/drawing/2014/main" id="{AEC09464-0138-4C5E-A848-E65478086F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0">
                <a:extLst>
                  <a:ext uri="{FF2B5EF4-FFF2-40B4-BE49-F238E27FC236}">
                    <a16:creationId xmlns:a16="http://schemas.microsoft.com/office/drawing/2014/main" id="{789E8E97-3F90-4DD1-98BC-19E9638F23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1">
                <a:extLst>
                  <a:ext uri="{FF2B5EF4-FFF2-40B4-BE49-F238E27FC236}">
                    <a16:creationId xmlns:a16="http://schemas.microsoft.com/office/drawing/2014/main" id="{C37C9AF7-AF48-45D4-BC05-465450B9C3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2">
                <a:extLst>
                  <a:ext uri="{FF2B5EF4-FFF2-40B4-BE49-F238E27FC236}">
                    <a16:creationId xmlns:a16="http://schemas.microsoft.com/office/drawing/2014/main" id="{265CAAE2-2227-4638-A6B7-0215203196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3">
                <a:extLst>
                  <a:ext uri="{FF2B5EF4-FFF2-40B4-BE49-F238E27FC236}">
                    <a16:creationId xmlns:a16="http://schemas.microsoft.com/office/drawing/2014/main" id="{245C728B-137A-4FC0-9C2C-2AADCB5DB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4">
                <a:extLst>
                  <a:ext uri="{FF2B5EF4-FFF2-40B4-BE49-F238E27FC236}">
                    <a16:creationId xmlns:a16="http://schemas.microsoft.com/office/drawing/2014/main" id="{35AE189C-633F-4879-B9AC-FEBAB8DD16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5">
                <a:extLst>
                  <a:ext uri="{FF2B5EF4-FFF2-40B4-BE49-F238E27FC236}">
                    <a16:creationId xmlns:a16="http://schemas.microsoft.com/office/drawing/2014/main" id="{0DE9F9D0-D7F3-4EB3-98F9-2043C46E1B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B0F6E88D-81B0-46BD-A491-CE05B563D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EFB5C5B7-B6DD-4B50-9930-25086831FE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3BACE896-075D-45CF-8441-C716D9169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E2F4A89B-6E56-48F5-84E7-1EBB2B41A0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C9F540E-34FB-4102-8FFC-CA8724113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833E333D-5631-4C2A-AEDF-627AA1BF0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2724BC0C-1A87-4833-A5A8-FAD68175A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B96CF82B-3BE5-4537-A9C7-7C20215E2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F7568CF8-8451-4548-97C9-560C775D7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FFD4888-CD80-4838-8FCC-274A2A3FE7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F23A028B-60D1-4DC9-B53C-88CFE039C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46806C70-31E5-4A59-ACAF-A9397D4C09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42067DC2-839F-4D21-8271-487B4B7BC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CC961280-6D51-41BD-9904-9B9C59B2E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726FCAA5-C384-47B2-BA6F-D8040E2C6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278E199E-2982-4E5B-99AF-795D3C20A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2">
                <a:extLst>
                  <a:ext uri="{FF2B5EF4-FFF2-40B4-BE49-F238E27FC236}">
                    <a16:creationId xmlns:a16="http://schemas.microsoft.com/office/drawing/2014/main" id="{083E4AFF-503E-4375-8663-9C19CB9875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3">
                <a:extLst>
                  <a:ext uri="{FF2B5EF4-FFF2-40B4-BE49-F238E27FC236}">
                    <a16:creationId xmlns:a16="http://schemas.microsoft.com/office/drawing/2014/main" id="{257034F5-A5CE-4867-B766-CEAF5FDF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4">
                <a:extLst>
                  <a:ext uri="{FF2B5EF4-FFF2-40B4-BE49-F238E27FC236}">
                    <a16:creationId xmlns:a16="http://schemas.microsoft.com/office/drawing/2014/main" id="{B677324F-5B8A-40C4-8391-10536492A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46">
                <a:extLst>
                  <a:ext uri="{FF2B5EF4-FFF2-40B4-BE49-F238E27FC236}">
                    <a16:creationId xmlns:a16="http://schemas.microsoft.com/office/drawing/2014/main" id="{33C5FBA6-8425-41A9-BB6D-6D07D770B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7">
                <a:extLst>
                  <a:ext uri="{FF2B5EF4-FFF2-40B4-BE49-F238E27FC236}">
                    <a16:creationId xmlns:a16="http://schemas.microsoft.com/office/drawing/2014/main" id="{1EAEC72F-212E-446C-AC8E-51B5AAE56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8">
                <a:extLst>
                  <a:ext uri="{FF2B5EF4-FFF2-40B4-BE49-F238E27FC236}">
                    <a16:creationId xmlns:a16="http://schemas.microsoft.com/office/drawing/2014/main" id="{D50BB0F3-91EE-4F6E-9DEB-F28A167C0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9">
                <a:extLst>
                  <a:ext uri="{FF2B5EF4-FFF2-40B4-BE49-F238E27FC236}">
                    <a16:creationId xmlns:a16="http://schemas.microsoft.com/office/drawing/2014/main" id="{047F238E-6F04-470C-82C7-C3232EF59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0">
                <a:extLst>
                  <a:ext uri="{FF2B5EF4-FFF2-40B4-BE49-F238E27FC236}">
                    <a16:creationId xmlns:a16="http://schemas.microsoft.com/office/drawing/2014/main" id="{F35DFDBF-6605-4D02-9DCA-56168E3C50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1">
                <a:extLst>
                  <a:ext uri="{FF2B5EF4-FFF2-40B4-BE49-F238E27FC236}">
                    <a16:creationId xmlns:a16="http://schemas.microsoft.com/office/drawing/2014/main" id="{90CCF1FE-F9BC-445B-B66C-213050E2C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2">
                <a:extLst>
                  <a:ext uri="{FF2B5EF4-FFF2-40B4-BE49-F238E27FC236}">
                    <a16:creationId xmlns:a16="http://schemas.microsoft.com/office/drawing/2014/main" id="{D905DB53-A024-4886-ACAE-105074A95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3">
                <a:extLst>
                  <a:ext uri="{FF2B5EF4-FFF2-40B4-BE49-F238E27FC236}">
                    <a16:creationId xmlns:a16="http://schemas.microsoft.com/office/drawing/2014/main" id="{AEA2733B-C491-413B-9F77-12194F251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4">
                <a:extLst>
                  <a:ext uri="{FF2B5EF4-FFF2-40B4-BE49-F238E27FC236}">
                    <a16:creationId xmlns:a16="http://schemas.microsoft.com/office/drawing/2014/main" id="{C5573E1C-CC07-42B3-8560-71EDBB4AE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5">
                <a:extLst>
                  <a:ext uri="{FF2B5EF4-FFF2-40B4-BE49-F238E27FC236}">
                    <a16:creationId xmlns:a16="http://schemas.microsoft.com/office/drawing/2014/main" id="{1C624D3D-4DBD-4AF7-AC6F-E17D0ED28F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6">
                <a:extLst>
                  <a:ext uri="{FF2B5EF4-FFF2-40B4-BE49-F238E27FC236}">
                    <a16:creationId xmlns:a16="http://schemas.microsoft.com/office/drawing/2014/main" id="{E164F06B-EDA0-41A2-AF5E-DB23B82EE8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7">
                <a:extLst>
                  <a:ext uri="{FF2B5EF4-FFF2-40B4-BE49-F238E27FC236}">
                    <a16:creationId xmlns:a16="http://schemas.microsoft.com/office/drawing/2014/main" id="{A74A5B77-777E-41BC-8226-CD1747C01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8">
                <a:extLst>
                  <a:ext uri="{FF2B5EF4-FFF2-40B4-BE49-F238E27FC236}">
                    <a16:creationId xmlns:a16="http://schemas.microsoft.com/office/drawing/2014/main" id="{FE43F964-C3BF-402E-850B-BBEBB8BB8D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3" name="文本占位符 65">
            <a:extLst>
              <a:ext uri="{FF2B5EF4-FFF2-40B4-BE49-F238E27FC236}">
                <a16:creationId xmlns:a16="http://schemas.microsoft.com/office/drawing/2014/main" id="{DA6439BD-1319-42E7-98A9-1FEA02E6A1A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459850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E6AFB2F1-50F3-4A88-875A-A4CBB56723F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F92E488-E117-4FA0-8338-0061F7FE94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FCE4918-A96B-427E-8510-572712F19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D0BD6987-792C-4AFE-96FF-3D932E06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2C583795-5E83-4D06-A9CA-4DFA5ACAC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14FC9DD-229B-4403-827D-5DCABBB88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92BCBA2-B09C-4DFC-BD47-0AD5D4E85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B715171A-5531-4011-9D02-8ADBAC293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4E03F7-86FD-44DB-A01D-1532DE22E1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7F9B46B0-86F5-4505-B3BA-F46133EFD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19F3356C-2371-46A5-BF9F-04F3443EF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105CEDF0-A180-4613-B968-212F57F14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A50891E9-CB53-455B-809D-93E038FA6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DC2F24F-3905-45E2-8014-EF2847D4D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BEC0843-6264-4CD8-ACA0-B825B24BE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78DC04-DFD2-4009-A81D-7DEF86ABF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6A0355-C186-4732-8E35-F9B915A27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E6BA42A-F6F7-40C7-8197-1C3F3668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E37D6DB-F08F-4C14-8056-BCC83AF889A9}"/>
              </a:ext>
            </a:extLst>
          </p:cNvPr>
          <p:cNvSpPr/>
          <p:nvPr userDrawn="1"/>
        </p:nvSpPr>
        <p:spPr>
          <a:xfrm>
            <a:off x="689270" y="1262131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644A2B7-DCD1-4695-AE9C-FD0D20560445}"/>
              </a:ext>
            </a:extLst>
          </p:cNvPr>
          <p:cNvSpPr/>
          <p:nvPr userDrawn="1"/>
        </p:nvSpPr>
        <p:spPr>
          <a:xfrm>
            <a:off x="689270" y="3726269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53D80B27-EF4A-442F-8B99-161E4C9612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9151" y="1376166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B35CDC35-D144-4500-A489-A85565087D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 flipH="1">
            <a:off x="9344050" y="3851644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B50BBC86-1EB7-418E-A96B-70D29C1F4FD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DD033D8C-FD83-4935-8519-727E3F185A28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A0FBFC7E-BE3F-4FC8-89B1-658D05DBB58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6E3E64F9-E9EF-4745-B440-D23424BB870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6C87D0BF-D3EC-4964-AF60-3D1F1D7D4077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0FAA630A-25F4-4E39-8A46-B5756EBEC8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CB9FC382-D315-4926-BC19-CB3655A574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2EF4FA44-18DD-44BC-85A1-FF62232953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2C8D4B72-88A0-4DCC-A8DF-6EA1318A33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DE21D8E3-26D8-4BE7-BAC0-FB1C56270B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01C8846-04DB-4190-A303-6B0F2108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04F56896-89D2-4E02-9320-FADE7E46E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11358C19-F136-4660-9AC5-F089F6ACC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2E9A6A28-E2FB-4C74-B8AD-8C9EBF0945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CC38B499-B6F3-4CEB-B3B5-5B7A4D831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97EA0193-1A35-49E8-922F-8E1E6B8978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342A6D35-921D-4434-8E17-FFBFB6ECC8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5A90669E-A68A-4BE6-BB9D-C3AE8D8AF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ABB29E96-C700-40B7-938C-2A82C0462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374DE00F-983B-4146-A5E5-990BEEB68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21FDA46-8CE1-4785-869D-E004294769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0FB4093-D7C3-4612-A2C6-C004D88EB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3839738A-C478-4083-AB15-49B5F9DC4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528B2271-7A7F-4F1D-B411-D8BF0E394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8567B9C5-6F1B-4207-845D-92BF6A4AA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BF90CAFA-2AF6-4C07-88E0-8A02C9D03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474C04BA-EC23-46CA-8BC2-5C6160C19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FEDF5026-C8DC-4B08-BA57-3BB7949AE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EBF8ADFB-D7E6-473D-9BF5-150172450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A9D3F65A-C76E-4A35-B22A-709AF4BA6F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D3898FC6-DEA3-4716-BFB9-4E8C402162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21A987FC-BCEA-453D-89FE-6B09FD94A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76B237C-A27F-4F4A-8D5C-39C9E9642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ED1AA0D4-7D44-47BC-8D4B-724167D246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35CF250E-231A-4F5D-A846-A1A771D7B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35866ADF-5F22-4B89-AB02-05B8F6B2A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A0AE03FB-8065-4548-800C-47F71FEB9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734E47FE-F046-4A78-AA16-687EA402D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1157A3A9-8F71-4922-9630-D96D0C29A5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F2A72F4B-67BF-4083-91A7-1D5245750D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77B7711-FDCA-4F86-BB8C-E2AC2BD398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82B54152-DF2F-4091-9FA3-47994BDBC2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8B9EA9CB-8BFC-432C-8C9A-DF058CA520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C2EF741E-73E1-43FA-B8E8-BFB79BC6C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33CBCE44-E616-4249-982D-7345F0288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856BC79B-8F39-484B-8029-3046378FE9F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205461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575B365E-4485-4899-969D-082C532EF42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F691607-D047-4B9E-A274-06456D734F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2B3BBCF5-DF7D-4D77-9D9E-DF75DD851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D7F88F7D-9A16-43E8-8BC2-DB0F2FA50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F725189C-18DB-488F-AD32-3FBE05F4F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4BF17168-410A-42DF-9ED7-AB391CAA1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75F0D723-81C2-40CE-B170-8E9F3CE10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883D534A-8519-417C-897D-1262AF506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3F9524DA-F43B-48B7-88AD-8358967FF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3">
              <a:extLst>
                <a:ext uri="{FF2B5EF4-FFF2-40B4-BE49-F238E27FC236}">
                  <a16:creationId xmlns:a16="http://schemas.microsoft.com/office/drawing/2014/main" id="{AE044835-922E-4081-ACF8-DC975A0D0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BCEC684E-8E8B-44F8-9D3C-9D012AEFD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F3AD3879-F506-4497-BAC8-834458A4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8">
              <a:extLst>
                <a:ext uri="{FF2B5EF4-FFF2-40B4-BE49-F238E27FC236}">
                  <a16:creationId xmlns:a16="http://schemas.microsoft.com/office/drawing/2014/main" id="{A9E8448F-161C-4AA5-A2FB-B65214048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9">
              <a:extLst>
                <a:ext uri="{FF2B5EF4-FFF2-40B4-BE49-F238E27FC236}">
                  <a16:creationId xmlns:a16="http://schemas.microsoft.com/office/drawing/2014/main" id="{B058C80E-3E09-4086-91B1-938C07327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40">
              <a:extLst>
                <a:ext uri="{FF2B5EF4-FFF2-40B4-BE49-F238E27FC236}">
                  <a16:creationId xmlns:a16="http://schemas.microsoft.com/office/drawing/2014/main" id="{6E7284BC-807B-45D0-9BDC-4EA1932FC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DE9C44-89A3-410A-AC08-EC3C02EF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874B06-1C90-48DE-9422-75119484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EC235D1-D3E2-4BEF-B903-43B328EDA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B3132F67-88B4-4450-AE02-17E56801FE78}"/>
              </a:ext>
            </a:extLst>
          </p:cNvPr>
          <p:cNvSpPr/>
          <p:nvPr userDrawn="1"/>
        </p:nvSpPr>
        <p:spPr>
          <a:xfrm>
            <a:off x="1175646" y="1134201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09F61FC3-D69D-43A0-BD89-632D21887442}"/>
              </a:ext>
            </a:extLst>
          </p:cNvPr>
          <p:cNvSpPr/>
          <p:nvPr userDrawn="1"/>
        </p:nvSpPr>
        <p:spPr>
          <a:xfrm>
            <a:off x="4601109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3212206-7059-4EE3-BA15-9BE27E629DDC}"/>
              </a:ext>
            </a:extLst>
          </p:cNvPr>
          <p:cNvSpPr/>
          <p:nvPr userDrawn="1"/>
        </p:nvSpPr>
        <p:spPr>
          <a:xfrm>
            <a:off x="8026573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DC176ED-3D39-4255-82B4-C94FCDA1275D}"/>
              </a:ext>
            </a:extLst>
          </p:cNvPr>
          <p:cNvSpPr/>
          <p:nvPr userDrawn="1"/>
        </p:nvSpPr>
        <p:spPr>
          <a:xfrm>
            <a:off x="3746818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3EB502E-1B6A-4D57-AFE0-2F165DA2AE71}"/>
              </a:ext>
            </a:extLst>
          </p:cNvPr>
          <p:cNvSpPr/>
          <p:nvPr userDrawn="1"/>
        </p:nvSpPr>
        <p:spPr>
          <a:xfrm>
            <a:off x="7241893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6A99F11-7D6F-47D1-9EE2-73E49542C021}"/>
              </a:ext>
            </a:extLst>
          </p:cNvPr>
          <p:cNvSpPr/>
          <p:nvPr userDrawn="1"/>
        </p:nvSpPr>
        <p:spPr>
          <a:xfrm>
            <a:off x="10597745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图片占位符 16">
            <a:extLst>
              <a:ext uri="{FF2B5EF4-FFF2-40B4-BE49-F238E27FC236}">
                <a16:creationId xmlns:a16="http://schemas.microsoft.com/office/drawing/2014/main" id="{963ADA0D-813F-4CAC-8E6E-A1619F94C1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5435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6">
            <a:extLst>
              <a:ext uri="{FF2B5EF4-FFF2-40B4-BE49-F238E27FC236}">
                <a16:creationId xmlns:a16="http://schemas.microsoft.com/office/drawing/2014/main" id="{9FAB6907-0D84-4C41-8A4D-8E0C7181FF2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45356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038B5F2-5256-4AFD-8D69-ED6303ACD1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5278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A07D026-E51E-4C26-A966-BEC534E00650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324DE871-CB40-4CF0-AEF0-5281E42ECF5D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D5F731EE-FE89-49B4-B861-A36617384AE1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41701585-E658-4EB0-A1EB-3D95843CB71E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649AB8A-9D43-40B3-8BD5-8FD0CC69365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4" name="Freeform 7">
                <a:extLst>
                  <a:ext uri="{FF2B5EF4-FFF2-40B4-BE49-F238E27FC236}">
                    <a16:creationId xmlns:a16="http://schemas.microsoft.com/office/drawing/2014/main" id="{AC79949B-2EE0-4BA3-AB9A-5A0CF34F03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9">
                <a:extLst>
                  <a:ext uri="{FF2B5EF4-FFF2-40B4-BE49-F238E27FC236}">
                    <a16:creationId xmlns:a16="http://schemas.microsoft.com/office/drawing/2014/main" id="{3B1671D5-9BD9-4636-9FDF-5A5BEBF59B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0">
                <a:extLst>
                  <a:ext uri="{FF2B5EF4-FFF2-40B4-BE49-F238E27FC236}">
                    <a16:creationId xmlns:a16="http://schemas.microsoft.com/office/drawing/2014/main" id="{0D5000DF-DF88-4D50-AFA4-A905FE854A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1">
                <a:extLst>
                  <a:ext uri="{FF2B5EF4-FFF2-40B4-BE49-F238E27FC236}">
                    <a16:creationId xmlns:a16="http://schemas.microsoft.com/office/drawing/2014/main" id="{1518384C-6D3B-42EF-91D6-442B6B626B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59FCF378-0186-44BF-A4AC-EB4EF0579B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39E4463E-3A5F-474B-ABBE-86F9DF2A0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4">
                <a:extLst>
                  <a:ext uri="{FF2B5EF4-FFF2-40B4-BE49-F238E27FC236}">
                    <a16:creationId xmlns:a16="http://schemas.microsoft.com/office/drawing/2014/main" id="{11A6493C-D1BD-441F-AA85-99E7CAAAB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5">
                <a:extLst>
                  <a:ext uri="{FF2B5EF4-FFF2-40B4-BE49-F238E27FC236}">
                    <a16:creationId xmlns:a16="http://schemas.microsoft.com/office/drawing/2014/main" id="{236FC87A-D6CB-418B-87A9-489570E3D3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6">
                <a:extLst>
                  <a:ext uri="{FF2B5EF4-FFF2-40B4-BE49-F238E27FC236}">
                    <a16:creationId xmlns:a16="http://schemas.microsoft.com/office/drawing/2014/main" id="{5E3C66AE-2B48-403B-9823-C77556A752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7">
                <a:extLst>
                  <a:ext uri="{FF2B5EF4-FFF2-40B4-BE49-F238E27FC236}">
                    <a16:creationId xmlns:a16="http://schemas.microsoft.com/office/drawing/2014/main" id="{95564AFB-67D9-4688-A183-4FF83F5F8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8">
                <a:extLst>
                  <a:ext uri="{FF2B5EF4-FFF2-40B4-BE49-F238E27FC236}">
                    <a16:creationId xmlns:a16="http://schemas.microsoft.com/office/drawing/2014/main" id="{6734539B-D8C6-4CA1-B3F4-7532E62D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9">
                <a:extLst>
                  <a:ext uri="{FF2B5EF4-FFF2-40B4-BE49-F238E27FC236}">
                    <a16:creationId xmlns:a16="http://schemas.microsoft.com/office/drawing/2014/main" id="{55FC6D35-23DF-4634-B00D-F2DEEC91A6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0">
                <a:extLst>
                  <a:ext uri="{FF2B5EF4-FFF2-40B4-BE49-F238E27FC236}">
                    <a16:creationId xmlns:a16="http://schemas.microsoft.com/office/drawing/2014/main" id="{9705F0A1-1B0E-443B-87C3-E9ACBB8BE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1">
                <a:extLst>
                  <a:ext uri="{FF2B5EF4-FFF2-40B4-BE49-F238E27FC236}">
                    <a16:creationId xmlns:a16="http://schemas.microsoft.com/office/drawing/2014/main" id="{52B5B386-40B0-4ECC-B4BC-56C205A5F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2">
                <a:extLst>
                  <a:ext uri="{FF2B5EF4-FFF2-40B4-BE49-F238E27FC236}">
                    <a16:creationId xmlns:a16="http://schemas.microsoft.com/office/drawing/2014/main" id="{BD8AAB02-2BC4-4E81-8446-09BCC2C36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3">
                <a:extLst>
                  <a:ext uri="{FF2B5EF4-FFF2-40B4-BE49-F238E27FC236}">
                    <a16:creationId xmlns:a16="http://schemas.microsoft.com/office/drawing/2014/main" id="{F9A2C6D6-942A-493B-B4D0-BE32552F4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4">
                <a:extLst>
                  <a:ext uri="{FF2B5EF4-FFF2-40B4-BE49-F238E27FC236}">
                    <a16:creationId xmlns:a16="http://schemas.microsoft.com/office/drawing/2014/main" id="{836EB190-BD3D-4C44-AEAB-38413C267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5">
                <a:extLst>
                  <a:ext uri="{FF2B5EF4-FFF2-40B4-BE49-F238E27FC236}">
                    <a16:creationId xmlns:a16="http://schemas.microsoft.com/office/drawing/2014/main" id="{2B16C0AF-752D-4116-A64E-CABF830227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6">
                <a:extLst>
                  <a:ext uri="{FF2B5EF4-FFF2-40B4-BE49-F238E27FC236}">
                    <a16:creationId xmlns:a16="http://schemas.microsoft.com/office/drawing/2014/main" id="{6AFCD970-347B-48BE-A23D-9FFC5F026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7">
                <a:extLst>
                  <a:ext uri="{FF2B5EF4-FFF2-40B4-BE49-F238E27FC236}">
                    <a16:creationId xmlns:a16="http://schemas.microsoft.com/office/drawing/2014/main" id="{688214F6-BCE4-47A8-B019-95C236C23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8">
                <a:extLst>
                  <a:ext uri="{FF2B5EF4-FFF2-40B4-BE49-F238E27FC236}">
                    <a16:creationId xmlns:a16="http://schemas.microsoft.com/office/drawing/2014/main" id="{EDF0FB1C-E092-4E26-8867-6E4CFCFCE9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9">
                <a:extLst>
                  <a:ext uri="{FF2B5EF4-FFF2-40B4-BE49-F238E27FC236}">
                    <a16:creationId xmlns:a16="http://schemas.microsoft.com/office/drawing/2014/main" id="{2022620D-14B9-4A60-B6FD-FC1B079DB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0">
                <a:extLst>
                  <a:ext uri="{FF2B5EF4-FFF2-40B4-BE49-F238E27FC236}">
                    <a16:creationId xmlns:a16="http://schemas.microsoft.com/office/drawing/2014/main" id="{3FA521CF-380E-4A2F-96BC-4470C80EE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1">
                <a:extLst>
                  <a:ext uri="{FF2B5EF4-FFF2-40B4-BE49-F238E27FC236}">
                    <a16:creationId xmlns:a16="http://schemas.microsoft.com/office/drawing/2014/main" id="{9CAD1B5B-CA69-4A09-A485-729DD524B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2">
                <a:extLst>
                  <a:ext uri="{FF2B5EF4-FFF2-40B4-BE49-F238E27FC236}">
                    <a16:creationId xmlns:a16="http://schemas.microsoft.com/office/drawing/2014/main" id="{5022200F-0F00-4A8C-AF6A-71DB6252B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3">
                <a:extLst>
                  <a:ext uri="{FF2B5EF4-FFF2-40B4-BE49-F238E27FC236}">
                    <a16:creationId xmlns:a16="http://schemas.microsoft.com/office/drawing/2014/main" id="{4265A43C-D6A1-4C52-A183-7DA7A224C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4">
                <a:extLst>
                  <a:ext uri="{FF2B5EF4-FFF2-40B4-BE49-F238E27FC236}">
                    <a16:creationId xmlns:a16="http://schemas.microsoft.com/office/drawing/2014/main" id="{2F9BAAC9-169C-4636-99A2-A29405CB7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6">
                <a:extLst>
                  <a:ext uri="{FF2B5EF4-FFF2-40B4-BE49-F238E27FC236}">
                    <a16:creationId xmlns:a16="http://schemas.microsoft.com/office/drawing/2014/main" id="{3D446494-4ADA-4A53-853C-65AC69141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7">
                <a:extLst>
                  <a:ext uri="{FF2B5EF4-FFF2-40B4-BE49-F238E27FC236}">
                    <a16:creationId xmlns:a16="http://schemas.microsoft.com/office/drawing/2014/main" id="{8A5B20CC-4E29-47C0-A82D-DAC1DA70A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8">
                <a:extLst>
                  <a:ext uri="{FF2B5EF4-FFF2-40B4-BE49-F238E27FC236}">
                    <a16:creationId xmlns:a16="http://schemas.microsoft.com/office/drawing/2014/main" id="{0CD61C8F-4725-4F5B-98EC-086F36315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9">
                <a:extLst>
                  <a:ext uri="{FF2B5EF4-FFF2-40B4-BE49-F238E27FC236}">
                    <a16:creationId xmlns:a16="http://schemas.microsoft.com/office/drawing/2014/main" id="{55430D2F-BCA1-4B7D-B70E-2E3548D75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0">
                <a:extLst>
                  <a:ext uri="{FF2B5EF4-FFF2-40B4-BE49-F238E27FC236}">
                    <a16:creationId xmlns:a16="http://schemas.microsoft.com/office/drawing/2014/main" id="{8ECCC7EE-2484-485A-A226-CE8D4AD92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591A7532-CE9C-4119-946F-4EBD7C0308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2">
                <a:extLst>
                  <a:ext uri="{FF2B5EF4-FFF2-40B4-BE49-F238E27FC236}">
                    <a16:creationId xmlns:a16="http://schemas.microsoft.com/office/drawing/2014/main" id="{92486D16-501D-4DF1-829B-E3CDF3E7D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3">
                <a:extLst>
                  <a:ext uri="{FF2B5EF4-FFF2-40B4-BE49-F238E27FC236}">
                    <a16:creationId xmlns:a16="http://schemas.microsoft.com/office/drawing/2014/main" id="{987B2A02-9D69-413C-A417-E5D24D659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4">
                <a:extLst>
                  <a:ext uri="{FF2B5EF4-FFF2-40B4-BE49-F238E27FC236}">
                    <a16:creationId xmlns:a16="http://schemas.microsoft.com/office/drawing/2014/main" id="{9F62D97C-A2D2-4045-B9E6-F61E00174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5">
                <a:extLst>
                  <a:ext uri="{FF2B5EF4-FFF2-40B4-BE49-F238E27FC236}">
                    <a16:creationId xmlns:a16="http://schemas.microsoft.com/office/drawing/2014/main" id="{EE85599A-1CB7-42ED-A5AC-EFBFE38A70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6">
                <a:extLst>
                  <a:ext uri="{FF2B5EF4-FFF2-40B4-BE49-F238E27FC236}">
                    <a16:creationId xmlns:a16="http://schemas.microsoft.com/office/drawing/2014/main" id="{BF9C2111-16F1-405F-B096-DFFB790285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7">
                <a:extLst>
                  <a:ext uri="{FF2B5EF4-FFF2-40B4-BE49-F238E27FC236}">
                    <a16:creationId xmlns:a16="http://schemas.microsoft.com/office/drawing/2014/main" id="{874F5082-F5D4-400A-943E-3CAF9998A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8">
                <a:extLst>
                  <a:ext uri="{FF2B5EF4-FFF2-40B4-BE49-F238E27FC236}">
                    <a16:creationId xmlns:a16="http://schemas.microsoft.com/office/drawing/2014/main" id="{C8CFA897-E05B-4B76-A072-A74DA75E0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4" name="文本占位符 65">
            <a:extLst>
              <a:ext uri="{FF2B5EF4-FFF2-40B4-BE49-F238E27FC236}">
                <a16:creationId xmlns:a16="http://schemas.microsoft.com/office/drawing/2014/main" id="{34FDB319-B581-4254-83C4-18EDB0CD6030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312376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0CCB688E-D063-420B-96D7-23B6DFF124A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C8B76147-23CD-4C55-B76E-7F3532CED4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12AF45E5-429F-400A-ABAD-D272C5AEF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D35B0EAD-B1F4-457D-9AFD-DC066F8FC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86DBEC3F-973B-4262-BA66-757DE1FC24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BD0B0387-48EB-4297-8924-D46B0D46B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790A3AD9-13BD-4188-AA74-8E944EBFF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505DB5D-709C-486F-B1F9-A14AAB84CF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35781227-3C76-4A24-AAE7-4EFADC8CD1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73D0359C-643B-4BFE-8781-62B1C1626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CD560938-CDD0-42A0-B9C1-366158411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7DA4401F-49A9-44B5-B683-52AEFC4E5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63FC94C1-03A5-4159-9EB7-2FE845A87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110AD79-CA33-4798-AEE1-6060000DA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23AD98FB-1E6D-4DC9-A5F9-9F70A0549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3" name="泪滴形 22">
            <a:extLst>
              <a:ext uri="{FF2B5EF4-FFF2-40B4-BE49-F238E27FC236}">
                <a16:creationId xmlns:a16="http://schemas.microsoft.com/office/drawing/2014/main" id="{971D84E5-D446-469E-ADA9-9E4DA7D5DB2D}"/>
              </a:ext>
            </a:extLst>
          </p:cNvPr>
          <p:cNvSpPr/>
          <p:nvPr userDrawn="1"/>
        </p:nvSpPr>
        <p:spPr>
          <a:xfrm flipH="1" flipV="1">
            <a:off x="6231956" y="1325419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泪滴形 23">
            <a:extLst>
              <a:ext uri="{FF2B5EF4-FFF2-40B4-BE49-F238E27FC236}">
                <a16:creationId xmlns:a16="http://schemas.microsoft.com/office/drawing/2014/main" id="{F4900B30-7AF1-472F-BA8F-B615B5BB0992}"/>
              </a:ext>
            </a:extLst>
          </p:cNvPr>
          <p:cNvSpPr/>
          <p:nvPr userDrawn="1"/>
        </p:nvSpPr>
        <p:spPr>
          <a:xfrm flipV="1">
            <a:off x="3836026" y="1325419"/>
            <a:ext cx="2284691" cy="2284691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泪滴形 20">
            <a:extLst>
              <a:ext uri="{FF2B5EF4-FFF2-40B4-BE49-F238E27FC236}">
                <a16:creationId xmlns:a16="http://schemas.microsoft.com/office/drawing/2014/main" id="{49DEA0D9-5054-489D-884C-A0181300E3AC}"/>
              </a:ext>
            </a:extLst>
          </p:cNvPr>
          <p:cNvSpPr/>
          <p:nvPr userDrawn="1"/>
        </p:nvSpPr>
        <p:spPr>
          <a:xfrm flipH="1">
            <a:off x="6231956" y="3712424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泪滴形 18">
            <a:extLst>
              <a:ext uri="{FF2B5EF4-FFF2-40B4-BE49-F238E27FC236}">
                <a16:creationId xmlns:a16="http://schemas.microsoft.com/office/drawing/2014/main" id="{B36FFFE9-8962-404E-82A4-617D891C2971}"/>
              </a:ext>
            </a:extLst>
          </p:cNvPr>
          <p:cNvSpPr/>
          <p:nvPr userDrawn="1"/>
        </p:nvSpPr>
        <p:spPr>
          <a:xfrm>
            <a:off x="3836024" y="3712424"/>
            <a:ext cx="2284693" cy="2284693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7E8467-D685-4B38-8D3F-012F16B29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457BAE-35E5-40FB-9A87-B987CEEFA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F34230B-18F7-4363-BC84-BF828677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图片占位符 16">
            <a:extLst>
              <a:ext uri="{FF2B5EF4-FFF2-40B4-BE49-F238E27FC236}">
                <a16:creationId xmlns:a16="http://schemas.microsoft.com/office/drawing/2014/main" id="{F2CE0355-6DB3-497A-9768-888B40643C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3921679" y="3817073"/>
            <a:ext cx="2082882" cy="208366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6">
            <a:extLst>
              <a:ext uri="{FF2B5EF4-FFF2-40B4-BE49-F238E27FC236}">
                <a16:creationId xmlns:a16="http://schemas.microsoft.com/office/drawing/2014/main" id="{E12938B2-1742-4976-94B3-C6FC64DC2A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37011" y="38170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图片占位符 16">
            <a:extLst>
              <a:ext uri="{FF2B5EF4-FFF2-40B4-BE49-F238E27FC236}">
                <a16:creationId xmlns:a16="http://schemas.microsoft.com/office/drawing/2014/main" id="{AA9CA692-F649-41BA-A404-1B111B1990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3921681" y="1428875"/>
            <a:ext cx="2082880" cy="208366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6" name="图片占位符 16">
            <a:extLst>
              <a:ext uri="{FF2B5EF4-FFF2-40B4-BE49-F238E27FC236}">
                <a16:creationId xmlns:a16="http://schemas.microsoft.com/office/drawing/2014/main" id="{1F1B30A4-C46E-441C-8CFE-2AFE5A7D46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37011" y="14288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560ADBE-53FE-4E1F-B496-3E46A04E54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9" name="矩形: 圆角 88">
            <a:extLst>
              <a:ext uri="{FF2B5EF4-FFF2-40B4-BE49-F238E27FC236}">
                <a16:creationId xmlns:a16="http://schemas.microsoft.com/office/drawing/2014/main" id="{D9B39F55-8117-4CD6-8149-D9F329B71FAC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554D6BFC-3993-45F6-B8A6-2CEE97188B0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DB38BE95-537C-45BA-9BA0-BB9C1C9F7DBD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AA584A68-4BB9-425E-92C8-D982EC7A4EA5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93" name="Freeform 7">
                <a:extLst>
                  <a:ext uri="{FF2B5EF4-FFF2-40B4-BE49-F238E27FC236}">
                    <a16:creationId xmlns:a16="http://schemas.microsoft.com/office/drawing/2014/main" id="{32433BE4-4F08-4F92-BE39-5B77C1085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9">
                <a:extLst>
                  <a:ext uri="{FF2B5EF4-FFF2-40B4-BE49-F238E27FC236}">
                    <a16:creationId xmlns:a16="http://schemas.microsoft.com/office/drawing/2014/main" id="{51764DA2-52E2-423F-85D6-75B1BABB16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0">
                <a:extLst>
                  <a:ext uri="{FF2B5EF4-FFF2-40B4-BE49-F238E27FC236}">
                    <a16:creationId xmlns:a16="http://schemas.microsoft.com/office/drawing/2014/main" id="{BFC2BC47-EF8E-4EC1-B60C-2088104A1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1">
                <a:extLst>
                  <a:ext uri="{FF2B5EF4-FFF2-40B4-BE49-F238E27FC236}">
                    <a16:creationId xmlns:a16="http://schemas.microsoft.com/office/drawing/2014/main" id="{67DEC311-D611-4149-B523-05C0ABBD58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2">
                <a:extLst>
                  <a:ext uri="{FF2B5EF4-FFF2-40B4-BE49-F238E27FC236}">
                    <a16:creationId xmlns:a16="http://schemas.microsoft.com/office/drawing/2014/main" id="{58233AB1-34C4-4BD9-9FB0-767BD166F9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3">
                <a:extLst>
                  <a:ext uri="{FF2B5EF4-FFF2-40B4-BE49-F238E27FC236}">
                    <a16:creationId xmlns:a16="http://schemas.microsoft.com/office/drawing/2014/main" id="{0E260866-AE30-4945-9922-7D1DB2D68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4">
                <a:extLst>
                  <a:ext uri="{FF2B5EF4-FFF2-40B4-BE49-F238E27FC236}">
                    <a16:creationId xmlns:a16="http://schemas.microsoft.com/office/drawing/2014/main" id="{30721946-26CB-4B88-BDEC-9FC3BF1ED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5">
                <a:extLst>
                  <a:ext uri="{FF2B5EF4-FFF2-40B4-BE49-F238E27FC236}">
                    <a16:creationId xmlns:a16="http://schemas.microsoft.com/office/drawing/2014/main" id="{97F4BE7F-CEF6-47B2-85EA-F36E445FC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16">
                <a:extLst>
                  <a:ext uri="{FF2B5EF4-FFF2-40B4-BE49-F238E27FC236}">
                    <a16:creationId xmlns:a16="http://schemas.microsoft.com/office/drawing/2014/main" id="{1F031270-C195-4E41-879C-8D90DA423A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17">
                <a:extLst>
                  <a:ext uri="{FF2B5EF4-FFF2-40B4-BE49-F238E27FC236}">
                    <a16:creationId xmlns:a16="http://schemas.microsoft.com/office/drawing/2014/main" id="{B956F60E-DF5C-4886-A8A6-E136E58BD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18">
                <a:extLst>
                  <a:ext uri="{FF2B5EF4-FFF2-40B4-BE49-F238E27FC236}">
                    <a16:creationId xmlns:a16="http://schemas.microsoft.com/office/drawing/2014/main" id="{5DF39513-B111-4873-835A-3642EA8F4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9">
                <a:extLst>
                  <a:ext uri="{FF2B5EF4-FFF2-40B4-BE49-F238E27FC236}">
                    <a16:creationId xmlns:a16="http://schemas.microsoft.com/office/drawing/2014/main" id="{16BE9DE5-536F-4E61-8F12-F24E6D9843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0">
                <a:extLst>
                  <a:ext uri="{FF2B5EF4-FFF2-40B4-BE49-F238E27FC236}">
                    <a16:creationId xmlns:a16="http://schemas.microsoft.com/office/drawing/2014/main" id="{CF2A6ADC-82E1-43FA-AF66-3DDEF4249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1">
                <a:extLst>
                  <a:ext uri="{FF2B5EF4-FFF2-40B4-BE49-F238E27FC236}">
                    <a16:creationId xmlns:a16="http://schemas.microsoft.com/office/drawing/2014/main" id="{B7DAE460-AD21-4F40-9793-E7AA26989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2">
                <a:extLst>
                  <a:ext uri="{FF2B5EF4-FFF2-40B4-BE49-F238E27FC236}">
                    <a16:creationId xmlns:a16="http://schemas.microsoft.com/office/drawing/2014/main" id="{4FFEAC41-3023-4674-9AF0-CD5FE98D1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3">
                <a:extLst>
                  <a:ext uri="{FF2B5EF4-FFF2-40B4-BE49-F238E27FC236}">
                    <a16:creationId xmlns:a16="http://schemas.microsoft.com/office/drawing/2014/main" id="{9AAD7AF7-A26A-4DD7-86A8-2F52CD4CA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4">
                <a:extLst>
                  <a:ext uri="{FF2B5EF4-FFF2-40B4-BE49-F238E27FC236}">
                    <a16:creationId xmlns:a16="http://schemas.microsoft.com/office/drawing/2014/main" id="{789B96A4-624B-4D8C-859E-6BABECD31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5">
                <a:extLst>
                  <a:ext uri="{FF2B5EF4-FFF2-40B4-BE49-F238E27FC236}">
                    <a16:creationId xmlns:a16="http://schemas.microsoft.com/office/drawing/2014/main" id="{8C36D16E-3DA8-42CF-9DDC-7D834D21B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26">
                <a:extLst>
                  <a:ext uri="{FF2B5EF4-FFF2-40B4-BE49-F238E27FC236}">
                    <a16:creationId xmlns:a16="http://schemas.microsoft.com/office/drawing/2014/main" id="{5D08ED91-07A5-4FA2-9606-65CAFAA55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27">
                <a:extLst>
                  <a:ext uri="{FF2B5EF4-FFF2-40B4-BE49-F238E27FC236}">
                    <a16:creationId xmlns:a16="http://schemas.microsoft.com/office/drawing/2014/main" id="{268BFE47-D008-438E-8367-EBB49066E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28">
                <a:extLst>
                  <a:ext uri="{FF2B5EF4-FFF2-40B4-BE49-F238E27FC236}">
                    <a16:creationId xmlns:a16="http://schemas.microsoft.com/office/drawing/2014/main" id="{943B9CF9-1706-4C9F-BDA9-9321F3F40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29">
                <a:extLst>
                  <a:ext uri="{FF2B5EF4-FFF2-40B4-BE49-F238E27FC236}">
                    <a16:creationId xmlns:a16="http://schemas.microsoft.com/office/drawing/2014/main" id="{24627C97-2BBB-4C33-B847-0DF9DC1B5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0">
                <a:extLst>
                  <a:ext uri="{FF2B5EF4-FFF2-40B4-BE49-F238E27FC236}">
                    <a16:creationId xmlns:a16="http://schemas.microsoft.com/office/drawing/2014/main" id="{BD10ACA2-6749-4896-88C7-FD8AA31B05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31">
                <a:extLst>
                  <a:ext uri="{FF2B5EF4-FFF2-40B4-BE49-F238E27FC236}">
                    <a16:creationId xmlns:a16="http://schemas.microsoft.com/office/drawing/2014/main" id="{E8F7BFB5-7363-4193-9733-7175C7EC6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32">
                <a:extLst>
                  <a:ext uri="{FF2B5EF4-FFF2-40B4-BE49-F238E27FC236}">
                    <a16:creationId xmlns:a16="http://schemas.microsoft.com/office/drawing/2014/main" id="{9D27B6A7-AD72-4937-96AE-207857EFA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E3FCA93D-4CB0-472E-BCE7-207E9A7E36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B721882A-A532-42E3-B0FB-4C96AA9FF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46">
                <a:extLst>
                  <a:ext uri="{FF2B5EF4-FFF2-40B4-BE49-F238E27FC236}">
                    <a16:creationId xmlns:a16="http://schemas.microsoft.com/office/drawing/2014/main" id="{AB8B669A-4EE5-4220-B3DD-0F3E824CC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47">
                <a:extLst>
                  <a:ext uri="{FF2B5EF4-FFF2-40B4-BE49-F238E27FC236}">
                    <a16:creationId xmlns:a16="http://schemas.microsoft.com/office/drawing/2014/main" id="{09CD7FDC-D4E4-4111-B53A-D1A6272AB0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48">
                <a:extLst>
                  <a:ext uri="{FF2B5EF4-FFF2-40B4-BE49-F238E27FC236}">
                    <a16:creationId xmlns:a16="http://schemas.microsoft.com/office/drawing/2014/main" id="{35A93644-6522-49DF-A936-47A8B89C4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49">
                <a:extLst>
                  <a:ext uri="{FF2B5EF4-FFF2-40B4-BE49-F238E27FC236}">
                    <a16:creationId xmlns:a16="http://schemas.microsoft.com/office/drawing/2014/main" id="{7AC1FDA7-249E-4357-A05D-CD67B1964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0">
                <a:extLst>
                  <a:ext uri="{FF2B5EF4-FFF2-40B4-BE49-F238E27FC236}">
                    <a16:creationId xmlns:a16="http://schemas.microsoft.com/office/drawing/2014/main" id="{48EE4FBE-2DA0-44B0-B4C9-B4ACD8889A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1">
                <a:extLst>
                  <a:ext uri="{FF2B5EF4-FFF2-40B4-BE49-F238E27FC236}">
                    <a16:creationId xmlns:a16="http://schemas.microsoft.com/office/drawing/2014/main" id="{350858FF-2E15-4B3E-9209-36EEC3BC7E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2">
                <a:extLst>
                  <a:ext uri="{FF2B5EF4-FFF2-40B4-BE49-F238E27FC236}">
                    <a16:creationId xmlns:a16="http://schemas.microsoft.com/office/drawing/2014/main" id="{D5B84CB0-C1EB-48F0-81C0-A2EF53E50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3">
                <a:extLst>
                  <a:ext uri="{FF2B5EF4-FFF2-40B4-BE49-F238E27FC236}">
                    <a16:creationId xmlns:a16="http://schemas.microsoft.com/office/drawing/2014/main" id="{A41497B8-AB8A-4090-A901-337B842DF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4">
                <a:extLst>
                  <a:ext uri="{FF2B5EF4-FFF2-40B4-BE49-F238E27FC236}">
                    <a16:creationId xmlns:a16="http://schemas.microsoft.com/office/drawing/2014/main" id="{CB87C1A6-038C-471A-8316-748F90ADD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55">
                <a:extLst>
                  <a:ext uri="{FF2B5EF4-FFF2-40B4-BE49-F238E27FC236}">
                    <a16:creationId xmlns:a16="http://schemas.microsoft.com/office/drawing/2014/main" id="{3EF62E49-56AD-4520-92AF-C2748C10F26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56">
                <a:extLst>
                  <a:ext uri="{FF2B5EF4-FFF2-40B4-BE49-F238E27FC236}">
                    <a16:creationId xmlns:a16="http://schemas.microsoft.com/office/drawing/2014/main" id="{96FCA361-890F-4218-B09E-45A641DB99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57">
                <a:extLst>
                  <a:ext uri="{FF2B5EF4-FFF2-40B4-BE49-F238E27FC236}">
                    <a16:creationId xmlns:a16="http://schemas.microsoft.com/office/drawing/2014/main" id="{D5A3188C-07A5-4AFE-918E-281A86B91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58">
                <a:extLst>
                  <a:ext uri="{FF2B5EF4-FFF2-40B4-BE49-F238E27FC236}">
                    <a16:creationId xmlns:a16="http://schemas.microsoft.com/office/drawing/2014/main" id="{AA3A54DF-F014-4D52-90C1-93A0E72D2A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33" name="文本占位符 65">
            <a:extLst>
              <a:ext uri="{FF2B5EF4-FFF2-40B4-BE49-F238E27FC236}">
                <a16:creationId xmlns:a16="http://schemas.microsoft.com/office/drawing/2014/main" id="{A153AA9C-3705-4AAF-B50D-DC34E463378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892265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FC851A91-2696-4EFC-818B-38A8BC9CD4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2208" y="1425576"/>
            <a:ext cx="2761487" cy="5432425"/>
          </a:xfrm>
          <a:custGeom>
            <a:avLst/>
            <a:gdLst>
              <a:gd name="connsiteX0" fmla="*/ 226557 w 2727960"/>
              <a:gd name="connsiteY0" fmla="*/ 0 h 5432425"/>
              <a:gd name="connsiteX1" fmla="*/ 2501403 w 2727960"/>
              <a:gd name="connsiteY1" fmla="*/ 0 h 5432425"/>
              <a:gd name="connsiteX2" fmla="*/ 2727960 w 2727960"/>
              <a:gd name="connsiteY2" fmla="*/ 226557 h 5432425"/>
              <a:gd name="connsiteX3" fmla="*/ 2727960 w 2727960"/>
              <a:gd name="connsiteY3" fmla="*/ 5432425 h 5432425"/>
              <a:gd name="connsiteX4" fmla="*/ 0 w 2727960"/>
              <a:gd name="connsiteY4" fmla="*/ 5432425 h 5432425"/>
              <a:gd name="connsiteX5" fmla="*/ 0 w 2727960"/>
              <a:gd name="connsiteY5" fmla="*/ 226557 h 5432425"/>
              <a:gd name="connsiteX6" fmla="*/ 226557 w 2727960"/>
              <a:gd name="connsiteY6" fmla="*/ 0 h 543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7960" h="5432425">
                <a:moveTo>
                  <a:pt x="226557" y="0"/>
                </a:moveTo>
                <a:lnTo>
                  <a:pt x="2501403" y="0"/>
                </a:lnTo>
                <a:cubicBezTo>
                  <a:pt x="2626527" y="0"/>
                  <a:pt x="2727960" y="101433"/>
                  <a:pt x="2727960" y="226557"/>
                </a:cubicBezTo>
                <a:lnTo>
                  <a:pt x="2727960" y="5432425"/>
                </a:lnTo>
                <a:lnTo>
                  <a:pt x="0" y="5432425"/>
                </a:lnTo>
                <a:lnTo>
                  <a:pt x="0" y="226557"/>
                </a:lnTo>
                <a:cubicBezTo>
                  <a:pt x="0" y="101433"/>
                  <a:pt x="101433" y="0"/>
                  <a:pt x="2265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2844D37-073C-4610-8779-61E112A24D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57"/>
          <a:stretch/>
        </p:blipFill>
        <p:spPr>
          <a:xfrm>
            <a:off x="4023982" y="970876"/>
            <a:ext cx="4144035" cy="588712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F9976BE-55E9-4E9E-ABBD-793CA89F037A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260680F-ECAA-4D59-8FEB-5D0D8DA95B8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81DBE006-A25C-44A0-9AF5-411F75B51F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91AC3BDE-5BDC-444D-975A-87A9EF3F3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B64AAA0D-3A52-4EC3-AB22-12464DFDC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4DFFFB12-78C4-4F0D-AD90-F8259DA2B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4">
              <a:extLst>
                <a:ext uri="{FF2B5EF4-FFF2-40B4-BE49-F238E27FC236}">
                  <a16:creationId xmlns:a16="http://schemas.microsoft.com/office/drawing/2014/main" id="{A7536A1F-F950-4287-94FC-3B0202544C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5">
              <a:extLst>
                <a:ext uri="{FF2B5EF4-FFF2-40B4-BE49-F238E27FC236}">
                  <a16:creationId xmlns:a16="http://schemas.microsoft.com/office/drawing/2014/main" id="{A3455568-7D4F-47BF-BF98-9993531E6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6">
              <a:extLst>
                <a:ext uri="{FF2B5EF4-FFF2-40B4-BE49-F238E27FC236}">
                  <a16:creationId xmlns:a16="http://schemas.microsoft.com/office/drawing/2014/main" id="{A8240DFA-9E0C-4579-AB1C-0162E66AC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7A238C7A-473F-48E5-ACE2-0602577C47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3">
              <a:extLst>
                <a:ext uri="{FF2B5EF4-FFF2-40B4-BE49-F238E27FC236}">
                  <a16:creationId xmlns:a16="http://schemas.microsoft.com/office/drawing/2014/main" id="{9BCE27E9-FE2E-43A8-BD5A-D15899D3F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5">
              <a:extLst>
                <a:ext uri="{FF2B5EF4-FFF2-40B4-BE49-F238E27FC236}">
                  <a16:creationId xmlns:a16="http://schemas.microsoft.com/office/drawing/2014/main" id="{C10416DF-6CF5-40AE-890B-E772F443D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43372815-F368-4ED5-BE7B-09108713A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BA0D7251-6998-49DA-926E-796D4EDCB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EEDD8667-BE41-43DC-A358-7180A179E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8D00B370-3F80-4287-8A71-CB7E556D9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F4751B9B-D59E-4594-B27D-0ECC9F28F2EB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14F05B92-72CD-4FC2-92BD-2EBE7D3C9767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49D84261-FCCC-406D-BB96-48DBFD9499B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8532B412-BF1D-419D-B6D2-DFD3A04A6D90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E890A190-2E52-455C-BD01-95137C3DF9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106619BB-562E-4784-8EE7-5C2E75F82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293A581A-E831-4103-B9B7-4143FC4CD6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1">
                <a:extLst>
                  <a:ext uri="{FF2B5EF4-FFF2-40B4-BE49-F238E27FC236}">
                    <a16:creationId xmlns:a16="http://schemas.microsoft.com/office/drawing/2014/main" id="{389C9D4F-C196-4B87-A496-C9B0E44F29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2">
                <a:extLst>
                  <a:ext uri="{FF2B5EF4-FFF2-40B4-BE49-F238E27FC236}">
                    <a16:creationId xmlns:a16="http://schemas.microsoft.com/office/drawing/2014/main" id="{E2FFB9EE-BA6D-448B-B5C1-2790B7CADE1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3">
                <a:extLst>
                  <a:ext uri="{FF2B5EF4-FFF2-40B4-BE49-F238E27FC236}">
                    <a16:creationId xmlns:a16="http://schemas.microsoft.com/office/drawing/2014/main" id="{1BD366BD-60DB-43F1-B8D3-CB0248EF4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4">
                <a:extLst>
                  <a:ext uri="{FF2B5EF4-FFF2-40B4-BE49-F238E27FC236}">
                    <a16:creationId xmlns:a16="http://schemas.microsoft.com/office/drawing/2014/main" id="{E519707E-5F8A-410E-9D77-C0A7C5B0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5">
                <a:extLst>
                  <a:ext uri="{FF2B5EF4-FFF2-40B4-BE49-F238E27FC236}">
                    <a16:creationId xmlns:a16="http://schemas.microsoft.com/office/drawing/2014/main" id="{4FAF17A2-4E3D-4253-8DBA-4FFCEFA5F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6">
                <a:extLst>
                  <a:ext uri="{FF2B5EF4-FFF2-40B4-BE49-F238E27FC236}">
                    <a16:creationId xmlns:a16="http://schemas.microsoft.com/office/drawing/2014/main" id="{E30F5AFF-D7D2-46C7-ABB0-F806862687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7">
                <a:extLst>
                  <a:ext uri="{FF2B5EF4-FFF2-40B4-BE49-F238E27FC236}">
                    <a16:creationId xmlns:a16="http://schemas.microsoft.com/office/drawing/2014/main" id="{0E5867A6-7F38-4DB7-80B1-3042CCB57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8">
                <a:extLst>
                  <a:ext uri="{FF2B5EF4-FFF2-40B4-BE49-F238E27FC236}">
                    <a16:creationId xmlns:a16="http://schemas.microsoft.com/office/drawing/2014/main" id="{4E08BDE6-C14E-4A0B-9752-804BA469E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9">
                <a:extLst>
                  <a:ext uri="{FF2B5EF4-FFF2-40B4-BE49-F238E27FC236}">
                    <a16:creationId xmlns:a16="http://schemas.microsoft.com/office/drawing/2014/main" id="{E9414496-E6BE-4D21-A307-3AF7A3F81A4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0">
                <a:extLst>
                  <a:ext uri="{FF2B5EF4-FFF2-40B4-BE49-F238E27FC236}">
                    <a16:creationId xmlns:a16="http://schemas.microsoft.com/office/drawing/2014/main" id="{60D0DECE-E1CC-4BAF-803C-A39914083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1">
                <a:extLst>
                  <a:ext uri="{FF2B5EF4-FFF2-40B4-BE49-F238E27FC236}">
                    <a16:creationId xmlns:a16="http://schemas.microsoft.com/office/drawing/2014/main" id="{719A83BA-6FA4-4157-AD96-FD8436B4A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2">
                <a:extLst>
                  <a:ext uri="{FF2B5EF4-FFF2-40B4-BE49-F238E27FC236}">
                    <a16:creationId xmlns:a16="http://schemas.microsoft.com/office/drawing/2014/main" id="{B0725B09-D7BF-47B1-BDC4-4B7877A0B4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3">
                <a:extLst>
                  <a:ext uri="{FF2B5EF4-FFF2-40B4-BE49-F238E27FC236}">
                    <a16:creationId xmlns:a16="http://schemas.microsoft.com/office/drawing/2014/main" id="{6075A37F-A83B-41D9-8D1A-28A9FF8FD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4">
                <a:extLst>
                  <a:ext uri="{FF2B5EF4-FFF2-40B4-BE49-F238E27FC236}">
                    <a16:creationId xmlns:a16="http://schemas.microsoft.com/office/drawing/2014/main" id="{FB89E365-3054-4014-A655-304B24419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5">
                <a:extLst>
                  <a:ext uri="{FF2B5EF4-FFF2-40B4-BE49-F238E27FC236}">
                    <a16:creationId xmlns:a16="http://schemas.microsoft.com/office/drawing/2014/main" id="{6C9D2D82-3354-4D9B-BA01-B980AA299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6">
                <a:extLst>
                  <a:ext uri="{FF2B5EF4-FFF2-40B4-BE49-F238E27FC236}">
                    <a16:creationId xmlns:a16="http://schemas.microsoft.com/office/drawing/2014/main" id="{F8C6E3F6-466E-4BD9-8ABE-A7BF93612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7">
                <a:extLst>
                  <a:ext uri="{FF2B5EF4-FFF2-40B4-BE49-F238E27FC236}">
                    <a16:creationId xmlns:a16="http://schemas.microsoft.com/office/drawing/2014/main" id="{6B4A08BF-DB82-4045-B9BD-C76B4B224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8">
                <a:extLst>
                  <a:ext uri="{FF2B5EF4-FFF2-40B4-BE49-F238E27FC236}">
                    <a16:creationId xmlns:a16="http://schemas.microsoft.com/office/drawing/2014/main" id="{2C2698D5-4CC8-4096-8388-41F0B1416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9">
                <a:extLst>
                  <a:ext uri="{FF2B5EF4-FFF2-40B4-BE49-F238E27FC236}">
                    <a16:creationId xmlns:a16="http://schemas.microsoft.com/office/drawing/2014/main" id="{3CA7F333-036F-4D3A-8379-954A546AD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0">
                <a:extLst>
                  <a:ext uri="{FF2B5EF4-FFF2-40B4-BE49-F238E27FC236}">
                    <a16:creationId xmlns:a16="http://schemas.microsoft.com/office/drawing/2014/main" id="{6A889E60-E004-44E6-8DC4-80FDAF556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1">
                <a:extLst>
                  <a:ext uri="{FF2B5EF4-FFF2-40B4-BE49-F238E27FC236}">
                    <a16:creationId xmlns:a16="http://schemas.microsoft.com/office/drawing/2014/main" id="{F8EC713C-7F39-4E7F-9124-A6DC086A3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2">
                <a:extLst>
                  <a:ext uri="{FF2B5EF4-FFF2-40B4-BE49-F238E27FC236}">
                    <a16:creationId xmlns:a16="http://schemas.microsoft.com/office/drawing/2014/main" id="{BD05F458-1BF9-4554-BD03-1CC7711075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3">
                <a:extLst>
                  <a:ext uri="{FF2B5EF4-FFF2-40B4-BE49-F238E27FC236}">
                    <a16:creationId xmlns:a16="http://schemas.microsoft.com/office/drawing/2014/main" id="{108B5BBC-0148-40A7-B488-874917E52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4">
                <a:extLst>
                  <a:ext uri="{FF2B5EF4-FFF2-40B4-BE49-F238E27FC236}">
                    <a16:creationId xmlns:a16="http://schemas.microsoft.com/office/drawing/2014/main" id="{1616CC80-2016-4951-8901-9EF2653D0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46">
                <a:extLst>
                  <a:ext uri="{FF2B5EF4-FFF2-40B4-BE49-F238E27FC236}">
                    <a16:creationId xmlns:a16="http://schemas.microsoft.com/office/drawing/2014/main" id="{E960C6CD-A6EC-4E56-B561-F5CFDAA1B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47">
                <a:extLst>
                  <a:ext uri="{FF2B5EF4-FFF2-40B4-BE49-F238E27FC236}">
                    <a16:creationId xmlns:a16="http://schemas.microsoft.com/office/drawing/2014/main" id="{19F4DCC6-2AA1-4311-85A6-802666202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48">
                <a:extLst>
                  <a:ext uri="{FF2B5EF4-FFF2-40B4-BE49-F238E27FC236}">
                    <a16:creationId xmlns:a16="http://schemas.microsoft.com/office/drawing/2014/main" id="{449AF28D-AC2C-4019-9D73-A1D76DC0A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49">
                <a:extLst>
                  <a:ext uri="{FF2B5EF4-FFF2-40B4-BE49-F238E27FC236}">
                    <a16:creationId xmlns:a16="http://schemas.microsoft.com/office/drawing/2014/main" id="{261E6B36-4EA9-458A-A45A-5C0DCB8AA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0">
                <a:extLst>
                  <a:ext uri="{FF2B5EF4-FFF2-40B4-BE49-F238E27FC236}">
                    <a16:creationId xmlns:a16="http://schemas.microsoft.com/office/drawing/2014/main" id="{398D5C21-3C08-4CE5-8431-DCF060E8E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1">
                <a:extLst>
                  <a:ext uri="{FF2B5EF4-FFF2-40B4-BE49-F238E27FC236}">
                    <a16:creationId xmlns:a16="http://schemas.microsoft.com/office/drawing/2014/main" id="{4192854D-D3F3-47FD-A312-9585E9805D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2">
                <a:extLst>
                  <a:ext uri="{FF2B5EF4-FFF2-40B4-BE49-F238E27FC236}">
                    <a16:creationId xmlns:a16="http://schemas.microsoft.com/office/drawing/2014/main" id="{4A745892-B11A-4AA7-AB7F-9B5992181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3">
                <a:extLst>
                  <a:ext uri="{FF2B5EF4-FFF2-40B4-BE49-F238E27FC236}">
                    <a16:creationId xmlns:a16="http://schemas.microsoft.com/office/drawing/2014/main" id="{C6DAA62A-F51F-458C-A4DE-5FCFC79E7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4">
                <a:extLst>
                  <a:ext uri="{FF2B5EF4-FFF2-40B4-BE49-F238E27FC236}">
                    <a16:creationId xmlns:a16="http://schemas.microsoft.com/office/drawing/2014/main" id="{BEE763DA-3920-4419-8ADF-6DB021D0A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5">
                <a:extLst>
                  <a:ext uri="{FF2B5EF4-FFF2-40B4-BE49-F238E27FC236}">
                    <a16:creationId xmlns:a16="http://schemas.microsoft.com/office/drawing/2014/main" id="{C61D19DF-3339-4382-A40A-732CC59E55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6">
                <a:extLst>
                  <a:ext uri="{FF2B5EF4-FFF2-40B4-BE49-F238E27FC236}">
                    <a16:creationId xmlns:a16="http://schemas.microsoft.com/office/drawing/2014/main" id="{30E3AF9D-0C54-4370-87D3-B855193D7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7">
                <a:extLst>
                  <a:ext uri="{FF2B5EF4-FFF2-40B4-BE49-F238E27FC236}">
                    <a16:creationId xmlns:a16="http://schemas.microsoft.com/office/drawing/2014/main" id="{376F742D-A326-4786-8510-2DFE12341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8">
                <a:extLst>
                  <a:ext uri="{FF2B5EF4-FFF2-40B4-BE49-F238E27FC236}">
                    <a16:creationId xmlns:a16="http://schemas.microsoft.com/office/drawing/2014/main" id="{1497B6C5-83CF-4DA4-801C-5AFDAB3D5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9" name="文本占位符 65">
            <a:extLst>
              <a:ext uri="{FF2B5EF4-FFF2-40B4-BE49-F238E27FC236}">
                <a16:creationId xmlns:a16="http://schemas.microsoft.com/office/drawing/2014/main" id="{6592DB98-26D7-4C62-AD48-AD0920FC3D5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746759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92560382-7E68-4B32-92B5-A2C94E7B86B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E636BE14-C0D2-4D61-BB38-3EE8B26A02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047AD7C1-3AD6-47A0-B194-8FB91C072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AC26C9D8-7E95-4A44-8495-C575D7A83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43E9C3BF-6E9A-4AB8-B7FD-88012E351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F3CC13E6-75EE-47C5-93E3-4D979EE2D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EC0BD02F-34CC-4BA4-8347-86CB32878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81E1755D-3D9F-4D16-B600-8027B8837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9E297B44-AF06-42C5-BF81-53DF855899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8AA09C0F-AF5F-4F78-ABEC-E7815728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5">
              <a:extLst>
                <a:ext uri="{FF2B5EF4-FFF2-40B4-BE49-F238E27FC236}">
                  <a16:creationId xmlns:a16="http://schemas.microsoft.com/office/drawing/2014/main" id="{8890EF4E-57B7-4994-BA3F-F25E177E5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6">
              <a:extLst>
                <a:ext uri="{FF2B5EF4-FFF2-40B4-BE49-F238E27FC236}">
                  <a16:creationId xmlns:a16="http://schemas.microsoft.com/office/drawing/2014/main" id="{1E9F0B4D-1A6A-4C11-BB61-C76C2B29E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8">
              <a:extLst>
                <a:ext uri="{FF2B5EF4-FFF2-40B4-BE49-F238E27FC236}">
                  <a16:creationId xmlns:a16="http://schemas.microsoft.com/office/drawing/2014/main" id="{65EF05F4-A63B-4C09-9302-44D15E908E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39">
              <a:extLst>
                <a:ext uri="{FF2B5EF4-FFF2-40B4-BE49-F238E27FC236}">
                  <a16:creationId xmlns:a16="http://schemas.microsoft.com/office/drawing/2014/main" id="{146A1244-CC2B-4313-B3AC-C6DCEC59A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91E85B0-0064-4CF9-893C-93565883F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65" name="椭圆 64">
            <a:extLst>
              <a:ext uri="{FF2B5EF4-FFF2-40B4-BE49-F238E27FC236}">
                <a16:creationId xmlns:a16="http://schemas.microsoft.com/office/drawing/2014/main" id="{C91AC609-1C85-4B31-B732-372D2DCB66BD}"/>
              </a:ext>
            </a:extLst>
          </p:cNvPr>
          <p:cNvSpPr/>
          <p:nvPr userDrawn="1"/>
        </p:nvSpPr>
        <p:spPr>
          <a:xfrm>
            <a:off x="6958403" y="5702153"/>
            <a:ext cx="2640760" cy="529481"/>
          </a:xfrm>
          <a:prstGeom prst="ellipse">
            <a:avLst/>
          </a:prstGeom>
          <a:solidFill>
            <a:schemeClr val="bg2">
              <a:lumMod val="50000"/>
              <a:alpha val="3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C69C672-6372-4EEC-81B5-8A467BF980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69" y="1494982"/>
            <a:ext cx="5799137" cy="4525085"/>
          </a:xfrm>
          <a:prstGeom prst="rect">
            <a:avLst/>
          </a:prstGeom>
        </p:spPr>
      </p:pic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014561A0-BE0B-400B-9310-464A465969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75656" y="1711325"/>
            <a:ext cx="5324475" cy="30146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E9C6B18-D060-444B-A14D-F88EC02D472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6E523764-D2B2-4F67-8391-EBFE3731D5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A5F321BF-3156-4054-84B5-C870628FD3AC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34CB82C-1B5C-4726-9121-6C9D13DCFFF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A40700DD-4DE6-48BA-85E9-F38FD9A29D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4" name="Freeform 7">
                <a:extLst>
                  <a:ext uri="{FF2B5EF4-FFF2-40B4-BE49-F238E27FC236}">
                    <a16:creationId xmlns:a16="http://schemas.microsoft.com/office/drawing/2014/main" id="{AB1FFE08-0928-48AE-B886-8151D1637F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9">
                <a:extLst>
                  <a:ext uri="{FF2B5EF4-FFF2-40B4-BE49-F238E27FC236}">
                    <a16:creationId xmlns:a16="http://schemas.microsoft.com/office/drawing/2014/main" id="{BA010DF6-936F-45D4-9005-6989C9EB08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0">
                <a:extLst>
                  <a:ext uri="{FF2B5EF4-FFF2-40B4-BE49-F238E27FC236}">
                    <a16:creationId xmlns:a16="http://schemas.microsoft.com/office/drawing/2014/main" id="{4B8E84F8-D9FB-4D45-A56C-2E2162E2D2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1">
                <a:extLst>
                  <a:ext uri="{FF2B5EF4-FFF2-40B4-BE49-F238E27FC236}">
                    <a16:creationId xmlns:a16="http://schemas.microsoft.com/office/drawing/2014/main" id="{DDDAFEB3-913F-4C4D-9445-B34410C1F0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2">
                <a:extLst>
                  <a:ext uri="{FF2B5EF4-FFF2-40B4-BE49-F238E27FC236}">
                    <a16:creationId xmlns:a16="http://schemas.microsoft.com/office/drawing/2014/main" id="{0007D336-361E-473B-87EF-2799716810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3">
                <a:extLst>
                  <a:ext uri="{FF2B5EF4-FFF2-40B4-BE49-F238E27FC236}">
                    <a16:creationId xmlns:a16="http://schemas.microsoft.com/office/drawing/2014/main" id="{97C4FA5B-7C45-4753-9C81-6CC326798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4">
                <a:extLst>
                  <a:ext uri="{FF2B5EF4-FFF2-40B4-BE49-F238E27FC236}">
                    <a16:creationId xmlns:a16="http://schemas.microsoft.com/office/drawing/2014/main" id="{757CE777-032E-48A0-B724-6B4155573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5">
                <a:extLst>
                  <a:ext uri="{FF2B5EF4-FFF2-40B4-BE49-F238E27FC236}">
                    <a16:creationId xmlns:a16="http://schemas.microsoft.com/office/drawing/2014/main" id="{2589976A-0533-410E-BA22-3076CD2F0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6">
                <a:extLst>
                  <a:ext uri="{FF2B5EF4-FFF2-40B4-BE49-F238E27FC236}">
                    <a16:creationId xmlns:a16="http://schemas.microsoft.com/office/drawing/2014/main" id="{789A7A9C-5D88-4CFE-949C-4BD50C6375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7">
                <a:extLst>
                  <a:ext uri="{FF2B5EF4-FFF2-40B4-BE49-F238E27FC236}">
                    <a16:creationId xmlns:a16="http://schemas.microsoft.com/office/drawing/2014/main" id="{54737033-7EFA-45ED-9A3E-3C513D17F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8">
                <a:extLst>
                  <a:ext uri="{FF2B5EF4-FFF2-40B4-BE49-F238E27FC236}">
                    <a16:creationId xmlns:a16="http://schemas.microsoft.com/office/drawing/2014/main" id="{F84FD3ED-D293-44A3-8B6B-74990915C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9">
                <a:extLst>
                  <a:ext uri="{FF2B5EF4-FFF2-40B4-BE49-F238E27FC236}">
                    <a16:creationId xmlns:a16="http://schemas.microsoft.com/office/drawing/2014/main" id="{EBC32428-8F94-40E6-8315-EC74B7B882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20">
                <a:extLst>
                  <a:ext uri="{FF2B5EF4-FFF2-40B4-BE49-F238E27FC236}">
                    <a16:creationId xmlns:a16="http://schemas.microsoft.com/office/drawing/2014/main" id="{C614F9F3-BD52-4D49-8A44-9307C921AF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21">
                <a:extLst>
                  <a:ext uri="{FF2B5EF4-FFF2-40B4-BE49-F238E27FC236}">
                    <a16:creationId xmlns:a16="http://schemas.microsoft.com/office/drawing/2014/main" id="{A098812A-76D1-450F-8C4D-56268F1D2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2">
                <a:extLst>
                  <a:ext uri="{FF2B5EF4-FFF2-40B4-BE49-F238E27FC236}">
                    <a16:creationId xmlns:a16="http://schemas.microsoft.com/office/drawing/2014/main" id="{BC160648-C668-4C43-B618-7940BA9E0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23">
                <a:extLst>
                  <a:ext uri="{FF2B5EF4-FFF2-40B4-BE49-F238E27FC236}">
                    <a16:creationId xmlns:a16="http://schemas.microsoft.com/office/drawing/2014/main" id="{51EC974B-C963-46EE-AF86-EEA8FA573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24">
                <a:extLst>
                  <a:ext uri="{FF2B5EF4-FFF2-40B4-BE49-F238E27FC236}">
                    <a16:creationId xmlns:a16="http://schemas.microsoft.com/office/drawing/2014/main" id="{A0540C07-CC80-4082-9996-C1B431F42E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5">
                <a:extLst>
                  <a:ext uri="{FF2B5EF4-FFF2-40B4-BE49-F238E27FC236}">
                    <a16:creationId xmlns:a16="http://schemas.microsoft.com/office/drawing/2014/main" id="{BE208746-0331-4CFC-ACF1-C6A2B6655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6">
                <a:extLst>
                  <a:ext uri="{FF2B5EF4-FFF2-40B4-BE49-F238E27FC236}">
                    <a16:creationId xmlns:a16="http://schemas.microsoft.com/office/drawing/2014/main" id="{4DE0AB4B-5814-4858-A792-4AF54F7DCB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7">
                <a:extLst>
                  <a:ext uri="{FF2B5EF4-FFF2-40B4-BE49-F238E27FC236}">
                    <a16:creationId xmlns:a16="http://schemas.microsoft.com/office/drawing/2014/main" id="{E9C4E9A3-D1F9-40C5-8266-020B72D15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8">
                <a:extLst>
                  <a:ext uri="{FF2B5EF4-FFF2-40B4-BE49-F238E27FC236}">
                    <a16:creationId xmlns:a16="http://schemas.microsoft.com/office/drawing/2014/main" id="{EFD38642-7EC6-47D5-B6E1-F91E39459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9">
                <a:extLst>
                  <a:ext uri="{FF2B5EF4-FFF2-40B4-BE49-F238E27FC236}">
                    <a16:creationId xmlns:a16="http://schemas.microsoft.com/office/drawing/2014/main" id="{425EE517-DF5D-4520-9FBC-F3A905483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30">
                <a:extLst>
                  <a:ext uri="{FF2B5EF4-FFF2-40B4-BE49-F238E27FC236}">
                    <a16:creationId xmlns:a16="http://schemas.microsoft.com/office/drawing/2014/main" id="{03D1E9A4-410B-4758-94EC-8E4C4C1E2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31">
                <a:extLst>
                  <a:ext uri="{FF2B5EF4-FFF2-40B4-BE49-F238E27FC236}">
                    <a16:creationId xmlns:a16="http://schemas.microsoft.com/office/drawing/2014/main" id="{9B6519BC-8899-4A39-B573-ABA97D254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32">
                <a:extLst>
                  <a:ext uri="{FF2B5EF4-FFF2-40B4-BE49-F238E27FC236}">
                    <a16:creationId xmlns:a16="http://schemas.microsoft.com/office/drawing/2014/main" id="{80F81BCC-56FB-423C-8EDB-BBA82585E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33">
                <a:extLst>
                  <a:ext uri="{FF2B5EF4-FFF2-40B4-BE49-F238E27FC236}">
                    <a16:creationId xmlns:a16="http://schemas.microsoft.com/office/drawing/2014/main" id="{7F17D343-7060-4157-AC10-AF51C2D8D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34">
                <a:extLst>
                  <a:ext uri="{FF2B5EF4-FFF2-40B4-BE49-F238E27FC236}">
                    <a16:creationId xmlns:a16="http://schemas.microsoft.com/office/drawing/2014/main" id="{B86364ED-65A4-47E0-BC1C-163B5F83F1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46">
                <a:extLst>
                  <a:ext uri="{FF2B5EF4-FFF2-40B4-BE49-F238E27FC236}">
                    <a16:creationId xmlns:a16="http://schemas.microsoft.com/office/drawing/2014/main" id="{24EDAF91-56AD-4135-A681-5F59143882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47">
                <a:extLst>
                  <a:ext uri="{FF2B5EF4-FFF2-40B4-BE49-F238E27FC236}">
                    <a16:creationId xmlns:a16="http://schemas.microsoft.com/office/drawing/2014/main" id="{8709186E-F0B3-4EDC-9ADA-C3B1A79B6E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48">
                <a:extLst>
                  <a:ext uri="{FF2B5EF4-FFF2-40B4-BE49-F238E27FC236}">
                    <a16:creationId xmlns:a16="http://schemas.microsoft.com/office/drawing/2014/main" id="{8B1B148C-AAF9-4A2E-B640-E5777F317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49">
                <a:extLst>
                  <a:ext uri="{FF2B5EF4-FFF2-40B4-BE49-F238E27FC236}">
                    <a16:creationId xmlns:a16="http://schemas.microsoft.com/office/drawing/2014/main" id="{A3054E55-3FBB-497B-9E98-A559A1EDF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50">
                <a:extLst>
                  <a:ext uri="{FF2B5EF4-FFF2-40B4-BE49-F238E27FC236}">
                    <a16:creationId xmlns:a16="http://schemas.microsoft.com/office/drawing/2014/main" id="{2A49CD72-709C-4ECA-9927-9283F6794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51">
                <a:extLst>
                  <a:ext uri="{FF2B5EF4-FFF2-40B4-BE49-F238E27FC236}">
                    <a16:creationId xmlns:a16="http://schemas.microsoft.com/office/drawing/2014/main" id="{45B7F737-6C27-4377-93E8-DCB7F1634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52">
                <a:extLst>
                  <a:ext uri="{FF2B5EF4-FFF2-40B4-BE49-F238E27FC236}">
                    <a16:creationId xmlns:a16="http://schemas.microsoft.com/office/drawing/2014/main" id="{3990D280-F9BC-41C0-B636-5D715AAED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53">
                <a:extLst>
                  <a:ext uri="{FF2B5EF4-FFF2-40B4-BE49-F238E27FC236}">
                    <a16:creationId xmlns:a16="http://schemas.microsoft.com/office/drawing/2014/main" id="{FE695BB3-06B3-432D-AD8A-EE424C662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54">
                <a:extLst>
                  <a:ext uri="{FF2B5EF4-FFF2-40B4-BE49-F238E27FC236}">
                    <a16:creationId xmlns:a16="http://schemas.microsoft.com/office/drawing/2014/main" id="{0B1A949F-5E5C-4D41-887C-874F10073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5">
                <a:extLst>
                  <a:ext uri="{FF2B5EF4-FFF2-40B4-BE49-F238E27FC236}">
                    <a16:creationId xmlns:a16="http://schemas.microsoft.com/office/drawing/2014/main" id="{50D566C5-2FBE-4030-9DD4-D708F2D3CC8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6">
                <a:extLst>
                  <a:ext uri="{FF2B5EF4-FFF2-40B4-BE49-F238E27FC236}">
                    <a16:creationId xmlns:a16="http://schemas.microsoft.com/office/drawing/2014/main" id="{34D413B5-D4A3-48D9-AE01-F864115271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7">
                <a:extLst>
                  <a:ext uri="{FF2B5EF4-FFF2-40B4-BE49-F238E27FC236}">
                    <a16:creationId xmlns:a16="http://schemas.microsoft.com/office/drawing/2014/main" id="{05FC6845-0B7E-40E1-915E-200B70D83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8">
                <a:extLst>
                  <a:ext uri="{FF2B5EF4-FFF2-40B4-BE49-F238E27FC236}">
                    <a16:creationId xmlns:a16="http://schemas.microsoft.com/office/drawing/2014/main" id="{A564A46E-173E-4BC7-9D59-5012FA74D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4" name="文本占位符 65">
            <a:extLst>
              <a:ext uri="{FF2B5EF4-FFF2-40B4-BE49-F238E27FC236}">
                <a16:creationId xmlns:a16="http://schemas.microsoft.com/office/drawing/2014/main" id="{72AB1941-7269-4209-83A0-3BA98E6BB03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553213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音乐播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E25081-82D7-4CD8-9970-11E933042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A285B1F-5A95-460D-828B-D675E1BF8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443BCB-E748-45DD-BEEE-363F4DBF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60981B6-C1E2-4958-BFA4-F59869388A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89570" y="2431013"/>
            <a:ext cx="2595932" cy="259593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285219E-AE78-4108-B3C4-9B5DB93C2556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6F1B465-2E8F-4534-9119-74DE7373052E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8B1B33F-4A2E-433C-9DBB-0AEF6002E87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BE6327B0-E2A1-496B-9908-99673E3BE62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472AA650-8A21-46AC-A07B-5BA972DFAB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F128E11A-B31F-4D7F-B0DF-D36F21A7B0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230EA30A-FCFF-485A-A1F0-980D4CE0C9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DC270CA0-F50C-4513-B20D-271E10D98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2">
                <a:extLst>
                  <a:ext uri="{FF2B5EF4-FFF2-40B4-BE49-F238E27FC236}">
                    <a16:creationId xmlns:a16="http://schemas.microsoft.com/office/drawing/2014/main" id="{8A88422B-8DCD-4154-9056-B91E7282C3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3">
                <a:extLst>
                  <a:ext uri="{FF2B5EF4-FFF2-40B4-BE49-F238E27FC236}">
                    <a16:creationId xmlns:a16="http://schemas.microsoft.com/office/drawing/2014/main" id="{DBB18FDD-5161-4FAD-BF2B-DC5E8E5B5C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9CFD7459-ECE3-4902-953F-C7BB5820D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5">
                <a:extLst>
                  <a:ext uri="{FF2B5EF4-FFF2-40B4-BE49-F238E27FC236}">
                    <a16:creationId xmlns:a16="http://schemas.microsoft.com/office/drawing/2014/main" id="{7D59C1F8-486A-4841-9EA3-B8D734BE9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6">
                <a:extLst>
                  <a:ext uri="{FF2B5EF4-FFF2-40B4-BE49-F238E27FC236}">
                    <a16:creationId xmlns:a16="http://schemas.microsoft.com/office/drawing/2014/main" id="{621EB56C-3E49-4D66-A9B7-856962BEF1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7">
                <a:extLst>
                  <a:ext uri="{FF2B5EF4-FFF2-40B4-BE49-F238E27FC236}">
                    <a16:creationId xmlns:a16="http://schemas.microsoft.com/office/drawing/2014/main" id="{E4087131-3F0F-4514-8B97-70F540586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8">
                <a:extLst>
                  <a:ext uri="{FF2B5EF4-FFF2-40B4-BE49-F238E27FC236}">
                    <a16:creationId xmlns:a16="http://schemas.microsoft.com/office/drawing/2014/main" id="{B6A358AA-E63A-457D-9E28-13DD9E3B68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19">
                <a:extLst>
                  <a:ext uri="{FF2B5EF4-FFF2-40B4-BE49-F238E27FC236}">
                    <a16:creationId xmlns:a16="http://schemas.microsoft.com/office/drawing/2014/main" id="{AD68BA2F-1DE1-440D-877B-7BB021FDA2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0">
                <a:extLst>
                  <a:ext uri="{FF2B5EF4-FFF2-40B4-BE49-F238E27FC236}">
                    <a16:creationId xmlns:a16="http://schemas.microsoft.com/office/drawing/2014/main" id="{BF69C310-5819-44B8-8F04-ECB3D88E2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1">
                <a:extLst>
                  <a:ext uri="{FF2B5EF4-FFF2-40B4-BE49-F238E27FC236}">
                    <a16:creationId xmlns:a16="http://schemas.microsoft.com/office/drawing/2014/main" id="{28AE5E55-37FD-44FE-9E7F-FC58BCEF8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2">
                <a:extLst>
                  <a:ext uri="{FF2B5EF4-FFF2-40B4-BE49-F238E27FC236}">
                    <a16:creationId xmlns:a16="http://schemas.microsoft.com/office/drawing/2014/main" id="{98CE4181-15BD-4BD9-AA24-4BC483F9A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3">
                <a:extLst>
                  <a:ext uri="{FF2B5EF4-FFF2-40B4-BE49-F238E27FC236}">
                    <a16:creationId xmlns:a16="http://schemas.microsoft.com/office/drawing/2014/main" id="{05EF2088-CAC8-482C-98D2-64DBF2C563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24">
                <a:extLst>
                  <a:ext uri="{FF2B5EF4-FFF2-40B4-BE49-F238E27FC236}">
                    <a16:creationId xmlns:a16="http://schemas.microsoft.com/office/drawing/2014/main" id="{2DC10A14-8C3D-423C-9014-A82F8574D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5">
                <a:extLst>
                  <a:ext uri="{FF2B5EF4-FFF2-40B4-BE49-F238E27FC236}">
                    <a16:creationId xmlns:a16="http://schemas.microsoft.com/office/drawing/2014/main" id="{5AF94D15-9D7D-4FCE-B46D-A2379264F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6">
                <a:extLst>
                  <a:ext uri="{FF2B5EF4-FFF2-40B4-BE49-F238E27FC236}">
                    <a16:creationId xmlns:a16="http://schemas.microsoft.com/office/drawing/2014/main" id="{43DD58D9-E9D0-4E4A-A5A5-97CBABC9A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7">
                <a:extLst>
                  <a:ext uri="{FF2B5EF4-FFF2-40B4-BE49-F238E27FC236}">
                    <a16:creationId xmlns:a16="http://schemas.microsoft.com/office/drawing/2014/main" id="{5E55492F-165F-4717-8D3A-FF0A662E04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8">
                <a:extLst>
                  <a:ext uri="{FF2B5EF4-FFF2-40B4-BE49-F238E27FC236}">
                    <a16:creationId xmlns:a16="http://schemas.microsoft.com/office/drawing/2014/main" id="{2C89B896-AA33-446B-987C-BA81EE604A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9">
                <a:extLst>
                  <a:ext uri="{FF2B5EF4-FFF2-40B4-BE49-F238E27FC236}">
                    <a16:creationId xmlns:a16="http://schemas.microsoft.com/office/drawing/2014/main" id="{84E133B0-9220-4519-AA86-ED2146DB1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30">
                <a:extLst>
                  <a:ext uri="{FF2B5EF4-FFF2-40B4-BE49-F238E27FC236}">
                    <a16:creationId xmlns:a16="http://schemas.microsoft.com/office/drawing/2014/main" id="{59980636-F1AC-44C6-9C51-8BE9DD43C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31">
                <a:extLst>
                  <a:ext uri="{FF2B5EF4-FFF2-40B4-BE49-F238E27FC236}">
                    <a16:creationId xmlns:a16="http://schemas.microsoft.com/office/drawing/2014/main" id="{20BFF3BA-50CF-4F6A-806F-2F596DA78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32">
                <a:extLst>
                  <a:ext uri="{FF2B5EF4-FFF2-40B4-BE49-F238E27FC236}">
                    <a16:creationId xmlns:a16="http://schemas.microsoft.com/office/drawing/2014/main" id="{EA31E573-8534-41D4-9B59-81ED9538F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33">
                <a:extLst>
                  <a:ext uri="{FF2B5EF4-FFF2-40B4-BE49-F238E27FC236}">
                    <a16:creationId xmlns:a16="http://schemas.microsoft.com/office/drawing/2014/main" id="{87A5BEF7-581F-447D-A6A6-DB47DAA1A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34">
                <a:extLst>
                  <a:ext uri="{FF2B5EF4-FFF2-40B4-BE49-F238E27FC236}">
                    <a16:creationId xmlns:a16="http://schemas.microsoft.com/office/drawing/2014/main" id="{A96D8D9C-3A72-4C79-AC3A-5B1EEC1DF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46">
                <a:extLst>
                  <a:ext uri="{FF2B5EF4-FFF2-40B4-BE49-F238E27FC236}">
                    <a16:creationId xmlns:a16="http://schemas.microsoft.com/office/drawing/2014/main" id="{EEB391CB-8629-4B8C-B1C0-81B5D1A9B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47">
                <a:extLst>
                  <a:ext uri="{FF2B5EF4-FFF2-40B4-BE49-F238E27FC236}">
                    <a16:creationId xmlns:a16="http://schemas.microsoft.com/office/drawing/2014/main" id="{3BC27A46-D97C-486B-A9E8-D226CD85F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48">
                <a:extLst>
                  <a:ext uri="{FF2B5EF4-FFF2-40B4-BE49-F238E27FC236}">
                    <a16:creationId xmlns:a16="http://schemas.microsoft.com/office/drawing/2014/main" id="{ABF9415B-8439-4757-A3E6-B26C7F65F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49">
                <a:extLst>
                  <a:ext uri="{FF2B5EF4-FFF2-40B4-BE49-F238E27FC236}">
                    <a16:creationId xmlns:a16="http://schemas.microsoft.com/office/drawing/2014/main" id="{08DD2BB5-BC61-4489-B781-CDDE4E32F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50">
                <a:extLst>
                  <a:ext uri="{FF2B5EF4-FFF2-40B4-BE49-F238E27FC236}">
                    <a16:creationId xmlns:a16="http://schemas.microsoft.com/office/drawing/2014/main" id="{0B8C7C3E-990C-4145-82BC-D34893430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51">
                <a:extLst>
                  <a:ext uri="{FF2B5EF4-FFF2-40B4-BE49-F238E27FC236}">
                    <a16:creationId xmlns:a16="http://schemas.microsoft.com/office/drawing/2014/main" id="{9C13ECA3-1723-4BD8-9B46-22A58C0D1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52">
                <a:extLst>
                  <a:ext uri="{FF2B5EF4-FFF2-40B4-BE49-F238E27FC236}">
                    <a16:creationId xmlns:a16="http://schemas.microsoft.com/office/drawing/2014/main" id="{DF887B1A-5588-43F1-8360-42F89DD72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53">
                <a:extLst>
                  <a:ext uri="{FF2B5EF4-FFF2-40B4-BE49-F238E27FC236}">
                    <a16:creationId xmlns:a16="http://schemas.microsoft.com/office/drawing/2014/main" id="{6F31F799-404F-4F80-A0BA-A8DCBD584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54">
                <a:extLst>
                  <a:ext uri="{FF2B5EF4-FFF2-40B4-BE49-F238E27FC236}">
                    <a16:creationId xmlns:a16="http://schemas.microsoft.com/office/drawing/2014/main" id="{0E351B5A-1C5C-4CA1-8499-BCF7D536A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55">
                <a:extLst>
                  <a:ext uri="{FF2B5EF4-FFF2-40B4-BE49-F238E27FC236}">
                    <a16:creationId xmlns:a16="http://schemas.microsoft.com/office/drawing/2014/main" id="{D97D3AE0-FE61-4365-9484-60E31FA64A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56">
                <a:extLst>
                  <a:ext uri="{FF2B5EF4-FFF2-40B4-BE49-F238E27FC236}">
                    <a16:creationId xmlns:a16="http://schemas.microsoft.com/office/drawing/2014/main" id="{FEC6A65D-8BC7-4F69-A1A9-EFE5506CFE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57">
                <a:extLst>
                  <a:ext uri="{FF2B5EF4-FFF2-40B4-BE49-F238E27FC236}">
                    <a16:creationId xmlns:a16="http://schemas.microsoft.com/office/drawing/2014/main" id="{B91208B4-4D5F-4AA3-8695-9AB510823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58">
                <a:extLst>
                  <a:ext uri="{FF2B5EF4-FFF2-40B4-BE49-F238E27FC236}">
                    <a16:creationId xmlns:a16="http://schemas.microsoft.com/office/drawing/2014/main" id="{FEDC90AA-B488-4290-B3EC-C41FC304E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3" name="文本占位符 65">
            <a:extLst>
              <a:ext uri="{FF2B5EF4-FFF2-40B4-BE49-F238E27FC236}">
                <a16:creationId xmlns:a16="http://schemas.microsoft.com/office/drawing/2014/main" id="{0F572104-DCE9-40DA-8528-67A75B94F7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66037B8-6142-4544-AA78-C05A2DCD4FBB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C6EEDD08-6CCF-4F57-98AA-8AA616DE3E5E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E464A1A6-5055-4F49-964D-DDB44352C1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4DE87081-ECDF-4A42-BF4C-71BB154CB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E86B8BE2-2031-4112-AF56-762A39B41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172A4CBF-A2D5-4FEB-BE1A-0EDF5A432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0" name="Freeform 24">
              <a:extLst>
                <a:ext uri="{FF2B5EF4-FFF2-40B4-BE49-F238E27FC236}">
                  <a16:creationId xmlns:a16="http://schemas.microsoft.com/office/drawing/2014/main" id="{FB828910-1439-4AF5-ADAA-9393A5B94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C6F846C3-9F4B-45EC-90DB-32C75ABAC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2" name="Freeform 26">
              <a:extLst>
                <a:ext uri="{FF2B5EF4-FFF2-40B4-BE49-F238E27FC236}">
                  <a16:creationId xmlns:a16="http://schemas.microsoft.com/office/drawing/2014/main" id="{7ACB59D3-BF43-4B08-9706-1F60FA9F8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03EAD845-CED5-46F4-9362-3BC33DE503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4" name="Freeform 33">
              <a:extLst>
                <a:ext uri="{FF2B5EF4-FFF2-40B4-BE49-F238E27FC236}">
                  <a16:creationId xmlns:a16="http://schemas.microsoft.com/office/drawing/2014/main" id="{9688C8A1-AE5F-465F-AD52-D070B58C1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6B1F1620-BBA0-4CD3-A1A5-8CA5AE70B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4D19FB7D-B425-4F1E-A8E6-DAABFFE7D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4AE21276-42CA-4FEB-86A0-3D5C2454A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3720F5C3-056C-4D6A-9127-DCDD94568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1C3F05F8-78EB-4B48-BE0E-0075C706D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984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023F5D-5DA1-40D7-9BA8-6493DB1A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6471E8-54CB-4202-A3C6-90B018091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F77563-29B0-4356-A303-AE800B85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3E3C003-8E9C-4365-823C-82B7C550083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7" name="Freeform 19">
              <a:extLst>
                <a:ext uri="{FF2B5EF4-FFF2-40B4-BE49-F238E27FC236}">
                  <a16:creationId xmlns:a16="http://schemas.microsoft.com/office/drawing/2014/main" id="{C257D5DF-CE0E-4C99-985B-0B4C13D2B5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8" name="Freeform 20">
              <a:extLst>
                <a:ext uri="{FF2B5EF4-FFF2-40B4-BE49-F238E27FC236}">
                  <a16:creationId xmlns:a16="http://schemas.microsoft.com/office/drawing/2014/main" id="{5974DED5-33E1-49C1-AF8C-8B5F96507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2">
              <a:extLst>
                <a:ext uri="{FF2B5EF4-FFF2-40B4-BE49-F238E27FC236}">
                  <a16:creationId xmlns:a16="http://schemas.microsoft.com/office/drawing/2014/main" id="{CDD240BC-AA8E-4720-BAA8-8BA4C39FE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3">
              <a:extLst>
                <a:ext uri="{FF2B5EF4-FFF2-40B4-BE49-F238E27FC236}">
                  <a16:creationId xmlns:a16="http://schemas.microsoft.com/office/drawing/2014/main" id="{9A9F355C-7215-4E87-9E0A-CBAB62AE6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4">
              <a:extLst>
                <a:ext uri="{FF2B5EF4-FFF2-40B4-BE49-F238E27FC236}">
                  <a16:creationId xmlns:a16="http://schemas.microsoft.com/office/drawing/2014/main" id="{6BC2044B-E150-4A79-8D26-74FB2501B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5">
              <a:extLst>
                <a:ext uri="{FF2B5EF4-FFF2-40B4-BE49-F238E27FC236}">
                  <a16:creationId xmlns:a16="http://schemas.microsoft.com/office/drawing/2014/main" id="{25612C91-115E-4128-855F-10BD57AA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6">
              <a:extLst>
                <a:ext uri="{FF2B5EF4-FFF2-40B4-BE49-F238E27FC236}">
                  <a16:creationId xmlns:a16="http://schemas.microsoft.com/office/drawing/2014/main" id="{16EF1DEE-0FED-4AA1-9700-3B6F1E1F0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AAF0374A-1288-4700-896B-86285883F4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3">
              <a:extLst>
                <a:ext uri="{FF2B5EF4-FFF2-40B4-BE49-F238E27FC236}">
                  <a16:creationId xmlns:a16="http://schemas.microsoft.com/office/drawing/2014/main" id="{7D81EB79-E6D8-443B-9F25-3632F36DD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3830C7F-65F9-43AA-9355-6CAEDED93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6">
              <a:extLst>
                <a:ext uri="{FF2B5EF4-FFF2-40B4-BE49-F238E27FC236}">
                  <a16:creationId xmlns:a16="http://schemas.microsoft.com/office/drawing/2014/main" id="{E76BFCB5-3408-4815-994A-C5FAA567D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8">
              <a:extLst>
                <a:ext uri="{FF2B5EF4-FFF2-40B4-BE49-F238E27FC236}">
                  <a16:creationId xmlns:a16="http://schemas.microsoft.com/office/drawing/2014/main" id="{D6B762C4-5A72-4258-BCD6-5C2E1AE23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9">
              <a:extLst>
                <a:ext uri="{FF2B5EF4-FFF2-40B4-BE49-F238E27FC236}">
                  <a16:creationId xmlns:a16="http://schemas.microsoft.com/office/drawing/2014/main" id="{A0A4C5B5-789D-4B57-AB81-F1BECC99F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40">
              <a:extLst>
                <a:ext uri="{FF2B5EF4-FFF2-40B4-BE49-F238E27FC236}">
                  <a16:creationId xmlns:a16="http://schemas.microsoft.com/office/drawing/2014/main" id="{C4687E93-7A61-425A-AC28-D6A69E437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E77F7FB3-7D4B-4EE8-8C35-D8BEA5987A6F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AD29A9F-3345-4BDF-A499-439F172F09E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2CD5622-DE7E-4C1E-B6EA-708E11DA3CD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896EB44-3B45-4E38-A7E0-31F9276BD6C7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DF0DF9F5-CB0F-49DE-8417-B59A7FE49E3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2F6D0600-79C9-47D7-A603-9826D08A19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98C9D191-75C4-4AFA-B3AC-08AADC2886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24BE8ED6-9F15-4ADD-8CAE-31923EA147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920400D0-F830-4C39-983C-8595B8D475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19CE450E-939E-4F1D-8DA0-33C42F3245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614FF597-786A-488B-AAEE-43BA22BE8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3625BAE8-57FD-4A77-861D-AE8635915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8E74C1B8-9A0B-4BD3-823D-9994C0353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6">
                <a:extLst>
                  <a:ext uri="{FF2B5EF4-FFF2-40B4-BE49-F238E27FC236}">
                    <a16:creationId xmlns:a16="http://schemas.microsoft.com/office/drawing/2014/main" id="{1CE2847F-CDC1-43B3-A4B7-7816C379F1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B95921D-5B97-42A6-9EF6-C8FDC6CA6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1F12BC9D-9E62-41B9-BA9A-48C04D1F4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0966FB55-6969-45AA-A00A-302DF34C63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3BA570A-50BA-4498-9C53-46D2663A2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21">
                <a:extLst>
                  <a:ext uri="{FF2B5EF4-FFF2-40B4-BE49-F238E27FC236}">
                    <a16:creationId xmlns:a16="http://schemas.microsoft.com/office/drawing/2014/main" id="{B3566405-4CCC-421B-BCEA-0A6F29CA0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DC9A54A7-8E63-4315-81E2-F5F5BD20B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1B0E2042-A2FA-4FD3-A360-38FEABB0B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6116D539-A9F8-4621-8654-A2282E1C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D814CE22-16C9-4C83-AE88-3549CDA26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83831B9C-16B2-43D0-A1A4-97235E4BC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4FFF5076-0286-49F8-B969-71DC20845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DC4A2536-478A-4479-BBDB-C1A832F7C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304527B4-B693-42AD-8369-7FBF4CAC5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14307D10-7924-4F7B-9DC6-1785600E62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649EC69D-341B-4F89-8AFF-DDE0C6A96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32">
                <a:extLst>
                  <a:ext uri="{FF2B5EF4-FFF2-40B4-BE49-F238E27FC236}">
                    <a16:creationId xmlns:a16="http://schemas.microsoft.com/office/drawing/2014/main" id="{07866278-8AEC-49F6-A37A-E817DF8BE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12C0D2F0-E8BA-4AD1-AEEF-213030E42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6DAED316-684A-46E7-9759-C109048870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6">
                <a:extLst>
                  <a:ext uri="{FF2B5EF4-FFF2-40B4-BE49-F238E27FC236}">
                    <a16:creationId xmlns:a16="http://schemas.microsoft.com/office/drawing/2014/main" id="{02060035-CFEA-41A1-8C7B-81DA62978B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7">
                <a:extLst>
                  <a:ext uri="{FF2B5EF4-FFF2-40B4-BE49-F238E27FC236}">
                    <a16:creationId xmlns:a16="http://schemas.microsoft.com/office/drawing/2014/main" id="{C317904C-47FB-49E9-A6D2-441590594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8">
                <a:extLst>
                  <a:ext uri="{FF2B5EF4-FFF2-40B4-BE49-F238E27FC236}">
                    <a16:creationId xmlns:a16="http://schemas.microsoft.com/office/drawing/2014/main" id="{40FA5D6E-F0A2-442F-B276-FA3C18CDA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">
                <a:extLst>
                  <a:ext uri="{FF2B5EF4-FFF2-40B4-BE49-F238E27FC236}">
                    <a16:creationId xmlns:a16="http://schemas.microsoft.com/office/drawing/2014/main" id="{33ECC6F9-472E-46D9-BF13-1EBCACCE2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0">
                <a:extLst>
                  <a:ext uri="{FF2B5EF4-FFF2-40B4-BE49-F238E27FC236}">
                    <a16:creationId xmlns:a16="http://schemas.microsoft.com/office/drawing/2014/main" id="{00F4D34E-1FD6-498C-A92C-4B9F5B2A0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1">
                <a:extLst>
                  <a:ext uri="{FF2B5EF4-FFF2-40B4-BE49-F238E27FC236}">
                    <a16:creationId xmlns:a16="http://schemas.microsoft.com/office/drawing/2014/main" id="{62E05761-4BE3-4596-BC7B-E843ED896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2">
                <a:extLst>
                  <a:ext uri="{FF2B5EF4-FFF2-40B4-BE49-F238E27FC236}">
                    <a16:creationId xmlns:a16="http://schemas.microsoft.com/office/drawing/2014/main" id="{111A3351-C750-426B-A5B1-1EA92B4F4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3">
                <a:extLst>
                  <a:ext uri="{FF2B5EF4-FFF2-40B4-BE49-F238E27FC236}">
                    <a16:creationId xmlns:a16="http://schemas.microsoft.com/office/drawing/2014/main" id="{BFB3222C-C817-43E8-ABAD-7EC38B06B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4">
                <a:extLst>
                  <a:ext uri="{FF2B5EF4-FFF2-40B4-BE49-F238E27FC236}">
                    <a16:creationId xmlns:a16="http://schemas.microsoft.com/office/drawing/2014/main" id="{81F3035C-7082-4827-A287-B9945C199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5">
                <a:extLst>
                  <a:ext uri="{FF2B5EF4-FFF2-40B4-BE49-F238E27FC236}">
                    <a16:creationId xmlns:a16="http://schemas.microsoft.com/office/drawing/2014/main" id="{6BC705B7-36EF-4EE1-A9B9-FFFB8110EA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6">
                <a:extLst>
                  <a:ext uri="{FF2B5EF4-FFF2-40B4-BE49-F238E27FC236}">
                    <a16:creationId xmlns:a16="http://schemas.microsoft.com/office/drawing/2014/main" id="{D736225A-4414-430B-9F38-B5C05B527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7">
                <a:extLst>
                  <a:ext uri="{FF2B5EF4-FFF2-40B4-BE49-F238E27FC236}">
                    <a16:creationId xmlns:a16="http://schemas.microsoft.com/office/drawing/2014/main" id="{7A41B186-F0F5-42FF-9D4A-C0979B626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8">
                <a:extLst>
                  <a:ext uri="{FF2B5EF4-FFF2-40B4-BE49-F238E27FC236}">
                    <a16:creationId xmlns:a16="http://schemas.microsoft.com/office/drawing/2014/main" id="{4E74C4E6-BA0A-498F-B7B1-985C9DBAB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7" name="文本占位符 65">
            <a:extLst>
              <a:ext uri="{FF2B5EF4-FFF2-40B4-BE49-F238E27FC236}">
                <a16:creationId xmlns:a16="http://schemas.microsoft.com/office/drawing/2014/main" id="{4723E697-2A10-4CB1-9E9F-12DB547B6ED2}"/>
              </a:ext>
            </a:extLst>
          </p:cNvPr>
          <p:cNvSpPr>
            <a:spLocks noGrp="1"/>
          </p:cNvSpPr>
          <p:nvPr userDrawn="1"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00746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58F70DE4-3F46-46A9-9520-7D8FE5C9C2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97285" cy="6858000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0EAAF81-9622-4AE7-AEC1-E5632E7E127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99A0C3B-3805-4A7D-B9DC-0D8A0BE50F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7073CEC-4568-407C-AF3F-63B02549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25B520BC-633A-4CA1-ADFC-A4A5FE039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53033BF4-0785-47D2-989A-D7F798561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424A2B5-FDC9-46DD-A591-E66C22A6F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72EECE87-CD0D-461C-A293-7D248373E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1E15742-6979-490E-AF5E-60D97AFB6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9FB63A71-75C6-4761-8940-B5F9E94162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843875AC-443A-4F2A-9842-34472E458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2950644D-E3EB-4B66-A5D0-B4E6CA3AE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D9E0CE44-4DD0-4767-B8F4-D235B4D9D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7EEB2D62-F19A-4914-9E77-B761C6152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96BC77F-50E4-4042-BD45-153703BEB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9792CF4-A12B-414D-8340-0605C32A0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954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160D1C33-BEBD-457D-8305-3D9FD1FE61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56063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313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长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74041136-D26F-4DE3-9441-03C3B937527A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60A869CE-96BB-49EA-9D98-8FC3A3824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906A10DE-45C9-4F3A-A1D2-ADF7AF45B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72EE8A2-D191-42EC-A5FA-7CDD844C8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B84B6905-6EA5-495D-8253-F1F92C799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BA5404B5-5161-44D6-8A22-30926A0AA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F53C1378-A716-4564-823A-5C00E4C5C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6914F0F-EFE6-4CD3-9C32-7AFC15529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5612BB38-894B-469B-ADF4-854CA25A8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DB5AB023-FC7E-4BF6-8E4B-F15AB18B3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41C61E23-4A35-4BD9-8E18-93A218421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81D0AAD4-EF0F-4596-BA65-2F2F2E06C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D96F8AF7-B0F4-4544-A571-CE00A4ED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B7A4DCDB-B18A-49F6-8D30-C19F24825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05B6990D-6A15-492C-ABBB-277BC7E0C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E3A72B7-D101-48AE-9E57-23C4D277A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F79F216-2EA1-4947-9590-4EA8E4F9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77878E-846C-4E0B-94ED-C10E7AE40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B6AB199A-6349-4779-B62A-DDD2D362AF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400" y="1130300"/>
            <a:ext cx="10858500" cy="2817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B86A77EB-4F1C-453E-B2A1-E46728EEFFF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B2B9B9D3-3AA3-4019-B16F-FE0DB90D9600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716F929A-8B5D-4030-A951-E72B3EB3071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5291A66-5A29-4421-9953-B2BF3C27B64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B2099F41-4208-4647-A31E-98399862FCC9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1" name="Freeform 7">
                <a:extLst>
                  <a:ext uri="{FF2B5EF4-FFF2-40B4-BE49-F238E27FC236}">
                    <a16:creationId xmlns:a16="http://schemas.microsoft.com/office/drawing/2014/main" id="{64B5994A-180D-498A-BEEC-8341B5FA64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9">
                <a:extLst>
                  <a:ext uri="{FF2B5EF4-FFF2-40B4-BE49-F238E27FC236}">
                    <a16:creationId xmlns:a16="http://schemas.microsoft.com/office/drawing/2014/main" id="{2FE5B999-6ED1-43FF-A46F-1E58417AA6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0">
                <a:extLst>
                  <a:ext uri="{FF2B5EF4-FFF2-40B4-BE49-F238E27FC236}">
                    <a16:creationId xmlns:a16="http://schemas.microsoft.com/office/drawing/2014/main" id="{A766AC95-9881-4E76-B444-5229E6664B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1">
                <a:extLst>
                  <a:ext uri="{FF2B5EF4-FFF2-40B4-BE49-F238E27FC236}">
                    <a16:creationId xmlns:a16="http://schemas.microsoft.com/office/drawing/2014/main" id="{82CE97B1-ACEB-461A-B3B0-E3B9863EBC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2">
                <a:extLst>
                  <a:ext uri="{FF2B5EF4-FFF2-40B4-BE49-F238E27FC236}">
                    <a16:creationId xmlns:a16="http://schemas.microsoft.com/office/drawing/2014/main" id="{6653162A-4542-492E-9077-A78E697D9D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3">
                <a:extLst>
                  <a:ext uri="{FF2B5EF4-FFF2-40B4-BE49-F238E27FC236}">
                    <a16:creationId xmlns:a16="http://schemas.microsoft.com/office/drawing/2014/main" id="{CAF05502-1758-4029-A257-FBB44707C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4">
                <a:extLst>
                  <a:ext uri="{FF2B5EF4-FFF2-40B4-BE49-F238E27FC236}">
                    <a16:creationId xmlns:a16="http://schemas.microsoft.com/office/drawing/2014/main" id="{0E2CADD7-9B7A-42EB-B598-074DDF771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5">
                <a:extLst>
                  <a:ext uri="{FF2B5EF4-FFF2-40B4-BE49-F238E27FC236}">
                    <a16:creationId xmlns:a16="http://schemas.microsoft.com/office/drawing/2014/main" id="{2B9FC146-FE20-4359-89BB-2AA603517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6">
                <a:extLst>
                  <a:ext uri="{FF2B5EF4-FFF2-40B4-BE49-F238E27FC236}">
                    <a16:creationId xmlns:a16="http://schemas.microsoft.com/office/drawing/2014/main" id="{B72313B1-EE51-49E0-ADEA-E0F1B25C3A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7">
                <a:extLst>
                  <a:ext uri="{FF2B5EF4-FFF2-40B4-BE49-F238E27FC236}">
                    <a16:creationId xmlns:a16="http://schemas.microsoft.com/office/drawing/2014/main" id="{7D47685E-AAB7-49D3-9405-4DE6B7F40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8">
                <a:extLst>
                  <a:ext uri="{FF2B5EF4-FFF2-40B4-BE49-F238E27FC236}">
                    <a16:creationId xmlns:a16="http://schemas.microsoft.com/office/drawing/2014/main" id="{9A92B115-0302-4281-A250-5964870C4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9">
                <a:extLst>
                  <a:ext uri="{FF2B5EF4-FFF2-40B4-BE49-F238E27FC236}">
                    <a16:creationId xmlns:a16="http://schemas.microsoft.com/office/drawing/2014/main" id="{4D783779-E50A-4746-90EA-152768751F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20">
                <a:extLst>
                  <a:ext uri="{FF2B5EF4-FFF2-40B4-BE49-F238E27FC236}">
                    <a16:creationId xmlns:a16="http://schemas.microsoft.com/office/drawing/2014/main" id="{CBC74F99-DE89-4CBC-A20E-E5F21B8C2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21">
                <a:extLst>
                  <a:ext uri="{FF2B5EF4-FFF2-40B4-BE49-F238E27FC236}">
                    <a16:creationId xmlns:a16="http://schemas.microsoft.com/office/drawing/2014/main" id="{4C41F27A-B43C-45FC-9D04-DE5396BDF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22">
                <a:extLst>
                  <a:ext uri="{FF2B5EF4-FFF2-40B4-BE49-F238E27FC236}">
                    <a16:creationId xmlns:a16="http://schemas.microsoft.com/office/drawing/2014/main" id="{2E95E52E-2514-41EA-927D-CA1836233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3">
                <a:extLst>
                  <a:ext uri="{FF2B5EF4-FFF2-40B4-BE49-F238E27FC236}">
                    <a16:creationId xmlns:a16="http://schemas.microsoft.com/office/drawing/2014/main" id="{F4E06CE0-5B51-4492-AC09-1DA2150E0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4">
                <a:extLst>
                  <a:ext uri="{FF2B5EF4-FFF2-40B4-BE49-F238E27FC236}">
                    <a16:creationId xmlns:a16="http://schemas.microsoft.com/office/drawing/2014/main" id="{AE200FB6-E394-4CBE-BBAC-6CFFC1EF7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5">
                <a:extLst>
                  <a:ext uri="{FF2B5EF4-FFF2-40B4-BE49-F238E27FC236}">
                    <a16:creationId xmlns:a16="http://schemas.microsoft.com/office/drawing/2014/main" id="{EB5F3FA7-AAF8-4B94-A7C4-3941467CB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6">
                <a:extLst>
                  <a:ext uri="{FF2B5EF4-FFF2-40B4-BE49-F238E27FC236}">
                    <a16:creationId xmlns:a16="http://schemas.microsoft.com/office/drawing/2014/main" id="{377F19C3-84C6-430B-8C84-935DFC61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7">
                <a:extLst>
                  <a:ext uri="{FF2B5EF4-FFF2-40B4-BE49-F238E27FC236}">
                    <a16:creationId xmlns:a16="http://schemas.microsoft.com/office/drawing/2014/main" id="{3D343494-DD0B-4221-8D6C-D277331DE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8">
                <a:extLst>
                  <a:ext uri="{FF2B5EF4-FFF2-40B4-BE49-F238E27FC236}">
                    <a16:creationId xmlns:a16="http://schemas.microsoft.com/office/drawing/2014/main" id="{27635AE2-D10E-41D5-AD49-753167588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9">
                <a:extLst>
                  <a:ext uri="{FF2B5EF4-FFF2-40B4-BE49-F238E27FC236}">
                    <a16:creationId xmlns:a16="http://schemas.microsoft.com/office/drawing/2014/main" id="{D817385B-F299-48F5-9D10-623193513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30">
                <a:extLst>
                  <a:ext uri="{FF2B5EF4-FFF2-40B4-BE49-F238E27FC236}">
                    <a16:creationId xmlns:a16="http://schemas.microsoft.com/office/drawing/2014/main" id="{61F633BF-DD0C-4AD2-9A1E-558B8D807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31">
                <a:extLst>
                  <a:ext uri="{FF2B5EF4-FFF2-40B4-BE49-F238E27FC236}">
                    <a16:creationId xmlns:a16="http://schemas.microsoft.com/office/drawing/2014/main" id="{05E31462-4C3E-4DD0-B487-52F194725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32">
                <a:extLst>
                  <a:ext uri="{FF2B5EF4-FFF2-40B4-BE49-F238E27FC236}">
                    <a16:creationId xmlns:a16="http://schemas.microsoft.com/office/drawing/2014/main" id="{B74A5FA6-C9C9-4FAD-B9D3-26B2CC7B9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3">
                <a:extLst>
                  <a:ext uri="{FF2B5EF4-FFF2-40B4-BE49-F238E27FC236}">
                    <a16:creationId xmlns:a16="http://schemas.microsoft.com/office/drawing/2014/main" id="{CE681D3C-E643-4C08-953A-F62523411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4">
                <a:extLst>
                  <a:ext uri="{FF2B5EF4-FFF2-40B4-BE49-F238E27FC236}">
                    <a16:creationId xmlns:a16="http://schemas.microsoft.com/office/drawing/2014/main" id="{187BE825-0BDA-4DD0-B169-54177A497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46">
                <a:extLst>
                  <a:ext uri="{FF2B5EF4-FFF2-40B4-BE49-F238E27FC236}">
                    <a16:creationId xmlns:a16="http://schemas.microsoft.com/office/drawing/2014/main" id="{E2E5BAE5-EB8C-48BA-86F7-0487D06E7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47">
                <a:extLst>
                  <a:ext uri="{FF2B5EF4-FFF2-40B4-BE49-F238E27FC236}">
                    <a16:creationId xmlns:a16="http://schemas.microsoft.com/office/drawing/2014/main" id="{4E5972B3-2165-4298-9105-C7799893F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48">
                <a:extLst>
                  <a:ext uri="{FF2B5EF4-FFF2-40B4-BE49-F238E27FC236}">
                    <a16:creationId xmlns:a16="http://schemas.microsoft.com/office/drawing/2014/main" id="{4C4196A4-8427-4DAB-9761-0B12B67CC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49">
                <a:extLst>
                  <a:ext uri="{FF2B5EF4-FFF2-40B4-BE49-F238E27FC236}">
                    <a16:creationId xmlns:a16="http://schemas.microsoft.com/office/drawing/2014/main" id="{B24FBA4B-7066-43B5-8320-3319D944F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50">
                <a:extLst>
                  <a:ext uri="{FF2B5EF4-FFF2-40B4-BE49-F238E27FC236}">
                    <a16:creationId xmlns:a16="http://schemas.microsoft.com/office/drawing/2014/main" id="{03E7BC5B-C1D3-48F6-98AF-AC2FD6DB0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51">
                <a:extLst>
                  <a:ext uri="{FF2B5EF4-FFF2-40B4-BE49-F238E27FC236}">
                    <a16:creationId xmlns:a16="http://schemas.microsoft.com/office/drawing/2014/main" id="{B058C00F-2719-44B1-91B9-0262D7AEF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52">
                <a:extLst>
                  <a:ext uri="{FF2B5EF4-FFF2-40B4-BE49-F238E27FC236}">
                    <a16:creationId xmlns:a16="http://schemas.microsoft.com/office/drawing/2014/main" id="{FAC7740F-4D0B-4966-AE95-AFDD833FE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53">
                <a:extLst>
                  <a:ext uri="{FF2B5EF4-FFF2-40B4-BE49-F238E27FC236}">
                    <a16:creationId xmlns:a16="http://schemas.microsoft.com/office/drawing/2014/main" id="{65EF3023-963B-4B75-B329-8A6DFA638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54">
                <a:extLst>
                  <a:ext uri="{FF2B5EF4-FFF2-40B4-BE49-F238E27FC236}">
                    <a16:creationId xmlns:a16="http://schemas.microsoft.com/office/drawing/2014/main" id="{DCB4D492-8F86-4FD8-9E29-A198EE39FB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55">
                <a:extLst>
                  <a:ext uri="{FF2B5EF4-FFF2-40B4-BE49-F238E27FC236}">
                    <a16:creationId xmlns:a16="http://schemas.microsoft.com/office/drawing/2014/main" id="{740A9F7B-B444-4E32-927B-D8A19D6C03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56">
                <a:extLst>
                  <a:ext uri="{FF2B5EF4-FFF2-40B4-BE49-F238E27FC236}">
                    <a16:creationId xmlns:a16="http://schemas.microsoft.com/office/drawing/2014/main" id="{CF9AD5D7-706E-41B8-BFE0-7FC9A1C415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7">
                <a:extLst>
                  <a:ext uri="{FF2B5EF4-FFF2-40B4-BE49-F238E27FC236}">
                    <a16:creationId xmlns:a16="http://schemas.microsoft.com/office/drawing/2014/main" id="{9C17A9F5-81FA-4FCE-A442-B73F2F7F8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8">
                <a:extLst>
                  <a:ext uri="{FF2B5EF4-FFF2-40B4-BE49-F238E27FC236}">
                    <a16:creationId xmlns:a16="http://schemas.microsoft.com/office/drawing/2014/main" id="{EF6FDF55-E089-4DBB-BC7F-5134AE59B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57" name="文本占位符 65">
            <a:extLst>
              <a:ext uri="{FF2B5EF4-FFF2-40B4-BE49-F238E27FC236}">
                <a16:creationId xmlns:a16="http://schemas.microsoft.com/office/drawing/2014/main" id="{15EF978C-D233-4FBC-8320-5FB7A9CA61BD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8889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E6F7B20F-EF55-483B-8555-04CA4C04AC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301750"/>
            <a:ext cx="5243513" cy="46704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F108A6-7EAC-4504-8CC9-2040E9F27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B97241-2430-47C5-9847-2A5FA9AA4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FC6D73-144B-41D6-A73B-8F3BD2AC9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B11DFE2-A84D-4D03-9B27-B4F8B00B177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85CD8C4-CA09-4CDB-8CA8-4B99CF425A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B83158DE-1DED-4CFA-A78B-B4E63CFF5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67F8350D-7C55-436A-9A17-0632C548B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C9AC71BC-F865-4547-AE03-A2128D3A7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C1FB9CC2-714A-490F-B7D4-3E6C63665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8B1BD9A2-68DB-42AE-81BE-13C2E028C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20559DB-5622-4AEC-AF14-DB0EB2417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4645B00C-B1A7-4616-9E8B-75A7575683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93E258CA-6976-483A-B1DE-EA72FEB0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B9A714BD-0B26-47BF-AEE9-2602D1996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B0D9DCA0-9AE7-40C1-A5B2-A71890974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FE53E166-F815-4284-A00F-262157C2D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F9322739-097A-4ED5-AE6F-83D277E5C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A255E10F-A26C-4013-9D98-838BB0061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84" name="文本框 83">
            <a:extLst>
              <a:ext uri="{FF2B5EF4-FFF2-40B4-BE49-F238E27FC236}">
                <a16:creationId xmlns:a16="http://schemas.microsoft.com/office/drawing/2014/main" id="{8B54DC34-0A52-4909-9DAF-B4D86330316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727D0EFE-0773-458D-951B-05868593BC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1C8D1E98-32E6-47FD-B4E0-AFB46CB23F7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7427EAD0-706E-4C3B-AC91-36CE8D18D77C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6E3A4095-5D7B-435F-9CED-C384A0F3CD7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32C5514-9B34-4499-A27D-F8389F45CF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35DB8A7C-4F71-4296-AD16-A91A4545D4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8656E463-41BF-4B32-B9AD-C51BA0B1E9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E50E5EEE-1A89-425F-9C56-37A02B0AE5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7F337DCB-390B-4104-8633-0B8F660BEA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11F645B1-84DD-47F9-AE23-E075CB0B5B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444D0672-6277-4EE3-A4A7-0F7335F3C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66CAA7A3-F00A-489D-B540-150D1D430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7CB282AD-75A0-4651-B433-5D30085021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C42CFDE9-55B3-4A1B-91B4-4C3DCDE061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91A5A770-818D-431D-937A-FA379400E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97CA9984-1ED5-40FD-BDE3-D00392348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ED37B6CC-508A-4BBA-899B-51BE3430D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5D9D939F-9C9C-4372-9DA0-882B0CE48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6E3B3323-808D-498B-8EAC-A6D4159E7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87DF0996-2298-4A4B-929F-DAC3629EB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864CF228-7FB1-49BF-AFBA-76AFD4D02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4C01A230-24F9-4CC5-9630-A86E3B6F8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475EFC63-C61C-4092-ACF3-A66048B42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1DF433C8-23D7-4B3E-9EF3-9144DFD04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487AF9D9-6A0A-422D-817A-F33A6DB71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ED8AFED-73C3-461B-888C-AA2D8FBCE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8BF6B89F-276A-4870-8F7E-179E2B30E9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0721FC16-5467-4F11-93E4-456B5BD70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238C4FC7-9D29-4E68-842B-6BEE1B13A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8022D624-52E1-4BBD-99C7-FB62A781E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9089CB4-20A3-42CE-B15B-EE0274D581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E7B71761-1E81-4443-B9DF-7504D17BE2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3594B505-B142-4F77-95C0-042B8F09F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4B465C86-0764-44AD-BAC1-4CBF2A193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74038C08-FE27-4E8D-AD25-40F1E4B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EB63B124-60E6-40AA-BD42-BF3F6AFF35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E140D2C5-2FC4-44C1-A84D-1EF8ACCB7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15CA1E90-78F6-430E-BF2C-F57CE93C3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668FA062-D5F8-4784-BA4C-DD0997E14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231656A7-DCAB-4877-B722-7CFA5BC75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089D9780-9670-40D8-863B-118510D2BB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61BCDD3C-0CE7-42AC-BD6A-BE81201112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D4A99035-160A-40D4-B22D-9D84747ED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C102C314-FB02-4C78-8F04-BE65D8663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317476C1-9512-4939-83E4-D52BF9FA1D9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81127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481B125D-1EB9-4E3C-9071-E3D11BAFE226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0994F04D-BDBC-4A61-BE97-54FC0AF0A0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61D48748-6AA0-4848-AB9F-1BC8DCD9F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C8235290-5334-479D-996D-75FACAE50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EFCBF819-0F1F-42BD-A2DE-1D3709603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FFEDB543-40B9-4C3A-9326-967415FDB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19B48D97-71AE-487B-841E-6E4B7CC24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DEF32C03-DCD6-401E-B0F3-7269C36C2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9E960CAB-5EF5-4ADA-B934-777CEF453F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8B924A52-0C8F-442F-BF6F-E1C5F12AF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E336577-CB02-4D9B-8B19-5E4A87C15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FDC758B6-B0D7-4D96-8829-89384EBC3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A88D2F3-6271-494A-8E50-76E7B8458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3565EC9-454C-4933-AF50-9696CBF42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AFF28B5A-E7D4-430E-8DD2-78551161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7943FC7D-C8F3-4BE5-A034-2C496A5E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98494" y="3681942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31C487E0-4ADD-4432-B6D1-FFA5CE5275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338" y="1123950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E71EF4-54CB-4801-852D-AED794C3D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537B485-8FF5-4CC3-BDCF-A7D367ECB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9F4718-D7D2-486A-ACF0-90AEF265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CC33E79-78DC-413F-AB98-58FBEF9F8339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6F0E2D7F-223B-4E42-95F9-6BFB7B4E3CB4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49821573-502D-472C-971F-65E5131308D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11945D2C-56DB-4DEA-8ADE-A74CA2B7DBD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834D053F-1303-4F83-8693-AB1D11CC659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EE6C00E-E2EA-4476-AD24-7F64CA41B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2329C249-C0FC-480A-8865-31E6EDA1F4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1860EE36-7A6F-444E-A4E8-4FAD22817D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0938E48B-C1CD-4984-AE4E-CEB47A7101F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19345389-3C36-4859-ACD9-FA02FC3BA5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486408FE-2441-4509-8970-CE0A6F81C3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15924078-3531-46B1-895C-EF8D35C3F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ACA7318B-E09B-47E3-9B0E-C43586F71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A3559D0F-5F1D-4E7C-B81F-CCA39FA261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AB05E9D1-ADB8-4804-9BDB-0FA0B60AD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4AC89B66-D399-4EBA-8987-F109A35D3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EF63A5F8-BC3C-4834-A14C-8A5E07CFC2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D0482388-EB57-438A-9164-FDFCB661C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347AD7CD-A176-48D6-888A-20728BB31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96F0CA2D-DF67-46C6-95DE-C962EFC5A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E2B74095-BE12-46BA-8ADE-B2A9B58F5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FF7E4F44-E88E-4E7C-9328-D251AE2317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32AACF93-8184-4804-AB9F-E336AA5ED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D432E4D6-1B74-4166-9FB9-9F22BA29F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A8610602-51C5-41CD-B8D7-32402164C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3FAF1A0F-4959-43AE-AE7F-2E15737C9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D342581-DD61-433E-9E95-4DD44588C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0E1F54C3-EAB3-446F-B49A-C873692DA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3EA9BBE9-BE23-442A-85C9-4EDF449D5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B7F36112-62CC-46B9-950D-B979712EA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E85471A4-1A82-4F7A-9793-DCF02507F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8E0AF39-488A-4EB1-BE5C-16E5C97743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C7C841A7-162E-424A-95FA-1A17977F5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462C43BC-C32F-4725-AF24-9A3E581537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6CACE1CB-653A-45CB-866B-F1951B38E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4C97E765-7385-48AE-A31E-7E708A25B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BB91DBA2-E47F-495C-BFFD-75C8BD5B1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4440DF01-A024-4055-8E85-1E2B98A2E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3F360BC4-C8CA-486F-B254-633A83BF9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A94CF489-FDC8-4982-B093-5005C4DE39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7478BD5A-D71B-4BE3-9432-800BDB147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6F786C8C-1627-4700-83AB-2EE6C5E289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8E6365E3-B4CE-4154-8BF2-D2BFD1E1104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F5080B87-F137-4F1D-B7CC-39599BC5F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E0B2EB43-B5EA-49DF-8387-021AD2303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62810C37-A594-447D-9AF3-2D9B413DE4D1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013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5ACFA262-9802-473C-819D-C85BD949A5E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F5226A24-083D-465C-A2C8-4D378AABF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1E4953C3-E57F-4F10-912D-C6A2FA9A5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BB7B2D30-64B6-4D04-A31A-AB13ED3DA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1387D953-FEA4-4039-BCBE-8B5D3784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E80F26C-524B-4382-8783-EB7C92FCF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AFCA8A07-8685-4BA2-8EC7-617980AD7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1C06CD20-9AF5-4434-8426-6D3AAD69A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31">
              <a:extLst>
                <a:ext uri="{FF2B5EF4-FFF2-40B4-BE49-F238E27FC236}">
                  <a16:creationId xmlns:a16="http://schemas.microsoft.com/office/drawing/2014/main" id="{1F0D698A-C282-4CB6-A6B3-5ADFAC6724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3">
              <a:extLst>
                <a:ext uri="{FF2B5EF4-FFF2-40B4-BE49-F238E27FC236}">
                  <a16:creationId xmlns:a16="http://schemas.microsoft.com/office/drawing/2014/main" id="{ABF949B9-998E-4C45-8394-146372A6D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5">
              <a:extLst>
                <a:ext uri="{FF2B5EF4-FFF2-40B4-BE49-F238E27FC236}">
                  <a16:creationId xmlns:a16="http://schemas.microsoft.com/office/drawing/2014/main" id="{85613236-48D6-49CE-8723-8CCC4517C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63FBC835-16F3-4A5A-A96D-555083C19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8">
              <a:extLst>
                <a:ext uri="{FF2B5EF4-FFF2-40B4-BE49-F238E27FC236}">
                  <a16:creationId xmlns:a16="http://schemas.microsoft.com/office/drawing/2014/main" id="{BC7E0367-FE79-42BD-9BBC-6878EC44E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9">
              <a:extLst>
                <a:ext uri="{FF2B5EF4-FFF2-40B4-BE49-F238E27FC236}">
                  <a16:creationId xmlns:a16="http://schemas.microsoft.com/office/drawing/2014/main" id="{FC0C6FE9-3A1B-48CB-968E-12FB7208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40">
              <a:extLst>
                <a:ext uri="{FF2B5EF4-FFF2-40B4-BE49-F238E27FC236}">
                  <a16:creationId xmlns:a16="http://schemas.microsoft.com/office/drawing/2014/main" id="{5F611D87-1ABA-44DB-B4C5-C9C61C489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24150D-167F-4FF3-AFA0-D2AD8886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38B913-F1F6-46A4-92A7-C5E8148D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12C1FB-8265-4B75-B0B6-371CC4773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59544942-28C7-4EC4-992A-EBFD2EC64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1988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9">
            <a:extLst>
              <a:ext uri="{FF2B5EF4-FFF2-40B4-BE49-F238E27FC236}">
                <a16:creationId xmlns:a16="http://schemas.microsoft.com/office/drawing/2014/main" id="{2BF7BACF-A877-469E-B987-945A47ABB1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0561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9">
            <a:extLst>
              <a:ext uri="{FF2B5EF4-FFF2-40B4-BE49-F238E27FC236}">
                <a16:creationId xmlns:a16="http://schemas.microsoft.com/office/drawing/2014/main" id="{E825FDC7-97B6-4EFC-ACA3-DB31031200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99134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4682D3A-D243-4629-8961-3E3D31C7920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87FC8088-E3FF-4ACA-953F-2C6C615618F5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B9D37719-AAC9-4D4A-9266-AEF9E38F45C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11D4931B-5A18-4340-9051-07E72112434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3" name="组合 122">
              <a:extLst>
                <a:ext uri="{FF2B5EF4-FFF2-40B4-BE49-F238E27FC236}">
                  <a16:creationId xmlns:a16="http://schemas.microsoft.com/office/drawing/2014/main" id="{726E3FAA-71D2-4B32-9821-BDA519E913CC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24" name="Freeform 7">
                <a:extLst>
                  <a:ext uri="{FF2B5EF4-FFF2-40B4-BE49-F238E27FC236}">
                    <a16:creationId xmlns:a16="http://schemas.microsoft.com/office/drawing/2014/main" id="{57A8D168-738F-4955-9653-BF8B780A5F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9">
                <a:extLst>
                  <a:ext uri="{FF2B5EF4-FFF2-40B4-BE49-F238E27FC236}">
                    <a16:creationId xmlns:a16="http://schemas.microsoft.com/office/drawing/2014/main" id="{EDEDD3F5-D737-4850-BFB8-4857F966AD4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0">
                <a:extLst>
                  <a:ext uri="{FF2B5EF4-FFF2-40B4-BE49-F238E27FC236}">
                    <a16:creationId xmlns:a16="http://schemas.microsoft.com/office/drawing/2014/main" id="{5AE02355-EAF5-47B6-808E-5FBB8D555C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1">
                <a:extLst>
                  <a:ext uri="{FF2B5EF4-FFF2-40B4-BE49-F238E27FC236}">
                    <a16:creationId xmlns:a16="http://schemas.microsoft.com/office/drawing/2014/main" id="{54FF0350-166C-4D91-9C32-1457E0B3C7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2">
                <a:extLst>
                  <a:ext uri="{FF2B5EF4-FFF2-40B4-BE49-F238E27FC236}">
                    <a16:creationId xmlns:a16="http://schemas.microsoft.com/office/drawing/2014/main" id="{CD70937F-73A1-4E4F-BCB7-72F4FAA756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3">
                <a:extLst>
                  <a:ext uri="{FF2B5EF4-FFF2-40B4-BE49-F238E27FC236}">
                    <a16:creationId xmlns:a16="http://schemas.microsoft.com/office/drawing/2014/main" id="{1AFA1B34-C9CD-4D8E-A4CE-4933FBD747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4">
                <a:extLst>
                  <a:ext uri="{FF2B5EF4-FFF2-40B4-BE49-F238E27FC236}">
                    <a16:creationId xmlns:a16="http://schemas.microsoft.com/office/drawing/2014/main" id="{F7DFDBE0-1942-4EA5-ADDC-ACC4DDB3E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5">
                <a:extLst>
                  <a:ext uri="{FF2B5EF4-FFF2-40B4-BE49-F238E27FC236}">
                    <a16:creationId xmlns:a16="http://schemas.microsoft.com/office/drawing/2014/main" id="{41039EE5-041E-45CF-9BC0-83475120DF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6">
                <a:extLst>
                  <a:ext uri="{FF2B5EF4-FFF2-40B4-BE49-F238E27FC236}">
                    <a16:creationId xmlns:a16="http://schemas.microsoft.com/office/drawing/2014/main" id="{0E6BE068-7937-4960-8682-F691DE58AB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7">
                <a:extLst>
                  <a:ext uri="{FF2B5EF4-FFF2-40B4-BE49-F238E27FC236}">
                    <a16:creationId xmlns:a16="http://schemas.microsoft.com/office/drawing/2014/main" id="{30973B98-C00F-4716-9311-557406831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8">
                <a:extLst>
                  <a:ext uri="{FF2B5EF4-FFF2-40B4-BE49-F238E27FC236}">
                    <a16:creationId xmlns:a16="http://schemas.microsoft.com/office/drawing/2014/main" id="{A2A98144-2B9A-431C-8A67-E732F9765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9">
                <a:extLst>
                  <a:ext uri="{FF2B5EF4-FFF2-40B4-BE49-F238E27FC236}">
                    <a16:creationId xmlns:a16="http://schemas.microsoft.com/office/drawing/2014/main" id="{E5B6ECD5-8F7B-4ED2-97F4-FD99C3E928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0">
                <a:extLst>
                  <a:ext uri="{FF2B5EF4-FFF2-40B4-BE49-F238E27FC236}">
                    <a16:creationId xmlns:a16="http://schemas.microsoft.com/office/drawing/2014/main" id="{EBAEEDDF-57A6-4BDD-9305-4CF374426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1">
                <a:extLst>
                  <a:ext uri="{FF2B5EF4-FFF2-40B4-BE49-F238E27FC236}">
                    <a16:creationId xmlns:a16="http://schemas.microsoft.com/office/drawing/2014/main" id="{73E6E938-4CF0-48DA-B2BB-A83D092A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2">
                <a:extLst>
                  <a:ext uri="{FF2B5EF4-FFF2-40B4-BE49-F238E27FC236}">
                    <a16:creationId xmlns:a16="http://schemas.microsoft.com/office/drawing/2014/main" id="{2E20F32D-DAE2-41E4-A5AA-375070EADD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3">
                <a:extLst>
                  <a:ext uri="{FF2B5EF4-FFF2-40B4-BE49-F238E27FC236}">
                    <a16:creationId xmlns:a16="http://schemas.microsoft.com/office/drawing/2014/main" id="{9BB3D819-ED86-4FC2-8907-D1EB55F83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4">
                <a:extLst>
                  <a:ext uri="{FF2B5EF4-FFF2-40B4-BE49-F238E27FC236}">
                    <a16:creationId xmlns:a16="http://schemas.microsoft.com/office/drawing/2014/main" id="{6A7E8B8F-5D94-44A2-B5C0-E4DD4B3EAD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25">
                <a:extLst>
                  <a:ext uri="{FF2B5EF4-FFF2-40B4-BE49-F238E27FC236}">
                    <a16:creationId xmlns:a16="http://schemas.microsoft.com/office/drawing/2014/main" id="{8474C3FA-61F9-4152-A6D7-579994B80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26">
                <a:extLst>
                  <a:ext uri="{FF2B5EF4-FFF2-40B4-BE49-F238E27FC236}">
                    <a16:creationId xmlns:a16="http://schemas.microsoft.com/office/drawing/2014/main" id="{A7D4E3AA-07EB-4EB2-AFB3-D394BCB0F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27">
                <a:extLst>
                  <a:ext uri="{FF2B5EF4-FFF2-40B4-BE49-F238E27FC236}">
                    <a16:creationId xmlns:a16="http://schemas.microsoft.com/office/drawing/2014/main" id="{6D13FAAB-AE43-417C-90B6-C84942F51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28">
                <a:extLst>
                  <a:ext uri="{FF2B5EF4-FFF2-40B4-BE49-F238E27FC236}">
                    <a16:creationId xmlns:a16="http://schemas.microsoft.com/office/drawing/2014/main" id="{B3412E1B-042D-4056-B83F-AA723C48A7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29">
                <a:extLst>
                  <a:ext uri="{FF2B5EF4-FFF2-40B4-BE49-F238E27FC236}">
                    <a16:creationId xmlns:a16="http://schemas.microsoft.com/office/drawing/2014/main" id="{2F203987-02F6-4A39-8678-026DC3F72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0">
                <a:extLst>
                  <a:ext uri="{FF2B5EF4-FFF2-40B4-BE49-F238E27FC236}">
                    <a16:creationId xmlns:a16="http://schemas.microsoft.com/office/drawing/2014/main" id="{DBD3BECA-3E37-4263-974D-C1A776F6C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1">
                <a:extLst>
                  <a:ext uri="{FF2B5EF4-FFF2-40B4-BE49-F238E27FC236}">
                    <a16:creationId xmlns:a16="http://schemas.microsoft.com/office/drawing/2014/main" id="{2187858D-7D29-4C4B-97D8-F4AC215720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5AEE7E78-F444-49D9-B087-05CFFF53B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AF442FD-14B1-4486-81E4-57E263E574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D110D87E-F920-4322-8070-BF3D97A73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46">
                <a:extLst>
                  <a:ext uri="{FF2B5EF4-FFF2-40B4-BE49-F238E27FC236}">
                    <a16:creationId xmlns:a16="http://schemas.microsoft.com/office/drawing/2014/main" id="{90EAEB88-2207-4076-A7F8-AAF60F32A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7">
                <a:extLst>
                  <a:ext uri="{FF2B5EF4-FFF2-40B4-BE49-F238E27FC236}">
                    <a16:creationId xmlns:a16="http://schemas.microsoft.com/office/drawing/2014/main" id="{ECB3C1B1-AF2C-4B6F-A7C1-D42B932C8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8">
                <a:extLst>
                  <a:ext uri="{FF2B5EF4-FFF2-40B4-BE49-F238E27FC236}">
                    <a16:creationId xmlns:a16="http://schemas.microsoft.com/office/drawing/2014/main" id="{4926D183-0CEE-45E1-8590-F3E12A46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9">
                <a:extLst>
                  <a:ext uri="{FF2B5EF4-FFF2-40B4-BE49-F238E27FC236}">
                    <a16:creationId xmlns:a16="http://schemas.microsoft.com/office/drawing/2014/main" id="{A4BC2FD3-8264-41DB-85F8-03441339F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0">
                <a:extLst>
                  <a:ext uri="{FF2B5EF4-FFF2-40B4-BE49-F238E27FC236}">
                    <a16:creationId xmlns:a16="http://schemas.microsoft.com/office/drawing/2014/main" id="{C419E22C-00A3-41E3-A0E6-43418FD4DA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1">
                <a:extLst>
                  <a:ext uri="{FF2B5EF4-FFF2-40B4-BE49-F238E27FC236}">
                    <a16:creationId xmlns:a16="http://schemas.microsoft.com/office/drawing/2014/main" id="{C66E7FB6-DA85-4013-BB1E-7F3802E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52">
                <a:extLst>
                  <a:ext uri="{FF2B5EF4-FFF2-40B4-BE49-F238E27FC236}">
                    <a16:creationId xmlns:a16="http://schemas.microsoft.com/office/drawing/2014/main" id="{3166FBA0-D49C-45CE-B70F-AAE0E1B24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53">
                <a:extLst>
                  <a:ext uri="{FF2B5EF4-FFF2-40B4-BE49-F238E27FC236}">
                    <a16:creationId xmlns:a16="http://schemas.microsoft.com/office/drawing/2014/main" id="{EC81D795-E69B-4E31-BA58-5851AD3F3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54">
                <a:extLst>
                  <a:ext uri="{FF2B5EF4-FFF2-40B4-BE49-F238E27FC236}">
                    <a16:creationId xmlns:a16="http://schemas.microsoft.com/office/drawing/2014/main" id="{B87A562C-45E9-420A-8509-F1D46E7C0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55">
                <a:extLst>
                  <a:ext uri="{FF2B5EF4-FFF2-40B4-BE49-F238E27FC236}">
                    <a16:creationId xmlns:a16="http://schemas.microsoft.com/office/drawing/2014/main" id="{B71C3D96-92CC-448A-B299-2D6121780A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56">
                <a:extLst>
                  <a:ext uri="{FF2B5EF4-FFF2-40B4-BE49-F238E27FC236}">
                    <a16:creationId xmlns:a16="http://schemas.microsoft.com/office/drawing/2014/main" id="{88D67E78-6C2F-46F3-A513-F284A8498B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7">
                <a:extLst>
                  <a:ext uri="{FF2B5EF4-FFF2-40B4-BE49-F238E27FC236}">
                    <a16:creationId xmlns:a16="http://schemas.microsoft.com/office/drawing/2014/main" id="{AC3E6570-EC28-4E18-9B85-0BC47E611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8">
                <a:extLst>
                  <a:ext uri="{FF2B5EF4-FFF2-40B4-BE49-F238E27FC236}">
                    <a16:creationId xmlns:a16="http://schemas.microsoft.com/office/drawing/2014/main" id="{09CAE530-DE8A-422F-8057-29360F374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4" name="文本占位符 65">
            <a:extLst>
              <a:ext uri="{FF2B5EF4-FFF2-40B4-BE49-F238E27FC236}">
                <a16:creationId xmlns:a16="http://schemas.microsoft.com/office/drawing/2014/main" id="{BFBF867F-E39A-412D-B801-2EA744568D29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58624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514964C7-5574-415D-A002-6FE3043AE28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AFC0506-76EE-4CB2-9699-58F41DDE76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77DAC51-6937-4C07-B330-C5A97FD76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371BCF94-A378-41C7-8AE0-D0EBCB861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15909567-5D2E-442A-AC25-6BFE12C94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C336A134-F537-466E-9346-042A3759F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77A41A5-FFB1-48A2-A1D1-B1F82EA98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B975970-006C-4C32-B7F2-99941C102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F36612-B6BD-4235-BD7E-2AD76C5108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FBA664A5-8292-4140-930D-401503306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3B86134-78B3-4D4D-8EE0-A3155EF9C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B3ED1D86-C435-425F-9F5A-61CBE4EF0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EC7B8766-41F2-424A-8492-CA4E530137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335FCB65-5CBE-452C-AE4D-C48015188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08030888-7CCE-4BFC-95C2-4D7C14C63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6B7C1A-4B20-4267-8B0A-EEF1F7806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C02CBA-5674-45EA-A60A-ECD11CBB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9EB718-3188-422E-946C-63D124BCA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B4960C-295B-4296-A03C-3E8E5954F69A}"/>
              </a:ext>
            </a:extLst>
          </p:cNvPr>
          <p:cNvSpPr/>
          <p:nvPr userDrawn="1"/>
        </p:nvSpPr>
        <p:spPr>
          <a:xfrm>
            <a:off x="66040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08FD9B-3C66-482E-BEDD-1CDE4F684F1F}"/>
              </a:ext>
            </a:extLst>
          </p:cNvPr>
          <p:cNvSpPr/>
          <p:nvPr userDrawn="1"/>
        </p:nvSpPr>
        <p:spPr>
          <a:xfrm>
            <a:off x="66040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1D78F5-CD13-47AA-B036-87B4F33163CF}"/>
              </a:ext>
            </a:extLst>
          </p:cNvPr>
          <p:cNvSpPr/>
          <p:nvPr userDrawn="1"/>
        </p:nvSpPr>
        <p:spPr>
          <a:xfrm>
            <a:off x="615188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E03348-A1F2-4840-86A8-C48875F1BCB9}"/>
              </a:ext>
            </a:extLst>
          </p:cNvPr>
          <p:cNvSpPr/>
          <p:nvPr userDrawn="1"/>
        </p:nvSpPr>
        <p:spPr>
          <a:xfrm>
            <a:off x="615188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D8E99FCF-341F-4B58-AB03-FB8D84543C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2392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4">
            <a:extLst>
              <a:ext uri="{FF2B5EF4-FFF2-40B4-BE49-F238E27FC236}">
                <a16:creationId xmlns:a16="http://schemas.microsoft.com/office/drawing/2014/main" id="{DF133E62-8406-47E0-9A97-F613B64A16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2971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4">
            <a:extLst>
              <a:ext uri="{FF2B5EF4-FFF2-40B4-BE49-F238E27FC236}">
                <a16:creationId xmlns:a16="http://schemas.microsoft.com/office/drawing/2014/main" id="{F9821C6F-0109-4D0A-9372-DB42B96B477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22971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4">
            <a:extLst>
              <a:ext uri="{FF2B5EF4-FFF2-40B4-BE49-F238E27FC236}">
                <a16:creationId xmlns:a16="http://schemas.microsoft.com/office/drawing/2014/main" id="{354CB8C7-90A5-4AB5-9D22-15D281B7C91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2392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337286D-E20F-458C-9C81-63E8EF5446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8A0CBBCC-2322-4C3E-B4AB-041BE4574202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DF6C2FDA-51DC-4258-9E93-6554AABA5C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2A9245DD-9994-4EB2-B1C7-7DCC0685C2E8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1731813B-F9BF-4697-BBD0-BA3C4E0C7F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B6463079-F50C-4524-8A0B-A3C5995D1B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DA182ED0-86BB-4CB0-97E8-004FACA012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1AA28316-7B83-4A84-AEC2-B0EFC6F4B9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097CEA97-852B-49D6-A72D-2955952A97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A12EE63D-5E62-498B-A20E-5094C93DBE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4B3ED86-C688-4629-8FF6-2E67E812E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27540D21-C832-4240-91FA-C2754A94B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63FADD71-6A49-41A7-99EE-83E3C1C05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19E51D98-E96C-457C-B218-37DC1EA642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A4A1E5A0-CC43-43AE-8054-F69EFBB04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527D8DEB-BB07-45A4-8EB1-07AD6D4A5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0FF96338-D3C3-409A-9335-5CC766B8E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3858FECB-ED4E-437D-A31A-242D3C8DB9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6EB73065-06D2-4FBA-92F2-4B7FA99E8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5FA9D5D5-8638-4D4E-BAAF-476575E291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B79173C-2DA3-423C-AB56-7C76D532C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99873C3-263D-4E2A-A8BD-4C707C561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BB14CC27-F487-40D8-823A-CB6634BAFB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ADF86F09-F667-4655-9B04-BF42BE7BE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A7ED740E-D8F6-4A90-9BAF-2056C8464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8FFE0A99-1D75-4662-A89B-964A0E5FE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7AFEE6FE-F487-407A-B508-68C0A2A64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0ED0844C-FB2C-48D9-9455-8D600F543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2E672CE2-3B24-412D-A85E-53B9062F1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93F16075-5903-4DB7-8562-F61688DB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F3A91FB7-416A-4C7A-90F3-D46F69F8F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588A1FCC-1B87-46CF-9754-43B3622B6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1EE62A9-35AC-4816-9A71-2DDCC7F2E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72022419-5567-4B8B-98BE-AA0A857BC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121E887C-3A0E-4470-A7A3-889E88D44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1EDFBB4-1BE9-4D63-AF0B-FDEDB6413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726EB6C7-5A3B-42D7-AE4C-094B8AC4D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46C4C01A-61DC-4B59-B1AB-BBA64DF5A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9FA371B3-AD8F-4A2A-8E4B-8F6B4C586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3ADEE3F1-646A-4C94-86AC-D98E82E91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26315F5-B77F-4512-B124-0509E1FD4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C38FFF2B-93B7-4835-B730-A562BE954F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7D0B6862-F7E0-4E8C-B5B7-1932DB2847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637CF132-B016-4737-A832-492C031C52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B0CC830D-381B-4D25-BC48-5712BC72E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F6CF79A3-92B2-45EB-9B18-4F5F791EE52C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417138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5D42C1-672B-41C4-B4E9-673D9DE34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D3232E-A8FC-4C21-B17B-5F11069A0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F791A1-3FDB-4E88-B1C9-0671C719E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6C455-D181-459A-8014-67AAEFFCA7C2}" type="datetimeFigureOut">
              <a:rPr lang="zh-CN" altLang="en-US" smtClean="0"/>
              <a:t>2025/10/21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31EDBF-36C7-4BBF-BA33-77E817EB3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3F83A4-DB69-4D88-BD0A-68E403AE7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8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4" r:id="rId2"/>
    <p:sldLayoutId id="2147483665" r:id="rId3"/>
    <p:sldLayoutId id="2147483660" r:id="rId4"/>
    <p:sldLayoutId id="2147483655" r:id="rId5"/>
    <p:sldLayoutId id="2147483666" r:id="rId6"/>
    <p:sldLayoutId id="2147483671" r:id="rId7"/>
    <p:sldLayoutId id="2147483672" r:id="rId8"/>
    <p:sldLayoutId id="2147483673" r:id="rId9"/>
    <p:sldLayoutId id="2147483667" r:id="rId10"/>
    <p:sldLayoutId id="2147483668" r:id="rId11"/>
    <p:sldLayoutId id="2147483669" r:id="rId12"/>
    <p:sldLayoutId id="2147483670" r:id="rId13"/>
    <p:sldLayoutId id="2147483662" r:id="rId14"/>
    <p:sldLayoutId id="2147483663" r:id="rId15"/>
    <p:sldLayoutId id="214748367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4F40F2CE-9679-440E-AE20-5B6AB6E9FC12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1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1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E4F3EF-AC62-4037-B4D9-652778FA9A70}"/>
              </a:ext>
            </a:extLst>
          </p:cNvPr>
          <p:cNvSpPr txBox="1"/>
          <p:nvPr/>
        </p:nvSpPr>
        <p:spPr>
          <a:xfrm>
            <a:off x="5638800" y="92202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72140561-42C2-4A2A-90DD-B78FC47518C0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0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235E151B-EFF0-421D-9A9D-24FBC2AA5FF9}"/>
              </a:ext>
            </a:extLst>
          </p:cNvPr>
          <p:cNvSpPr/>
          <p:nvPr/>
        </p:nvSpPr>
        <p:spPr>
          <a:xfrm>
            <a:off x="0" y="1760870"/>
            <a:ext cx="12192000" cy="212787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7" fmla="*/ 91440 w 12192000"/>
              <a:gd name="connsiteY7" fmla="*/ 87904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2059049 h 4104640"/>
              <a:gd name="connsiteX2" fmla="*/ 12053358 w 12192000"/>
              <a:gd name="connsiteY2" fmla="*/ 2196525 h 4104640"/>
              <a:gd name="connsiteX3" fmla="*/ 6096000 w 12192000"/>
              <a:gd name="connsiteY3" fmla="*/ 4104640 h 4104640"/>
              <a:gd name="connsiteX4" fmla="*/ 138643 w 12192000"/>
              <a:gd name="connsiteY4" fmla="*/ 2196525 h 4104640"/>
              <a:gd name="connsiteX5" fmla="*/ 0 w 12192000"/>
              <a:gd name="connsiteY5" fmla="*/ 2059049 h 4104640"/>
              <a:gd name="connsiteX0" fmla="*/ 12192000 w 12192000"/>
              <a:gd name="connsiteY0" fmla="*/ 0 h 2045591"/>
              <a:gd name="connsiteX1" fmla="*/ 12053358 w 12192000"/>
              <a:gd name="connsiteY1" fmla="*/ 137476 h 2045591"/>
              <a:gd name="connsiteX2" fmla="*/ 6096000 w 12192000"/>
              <a:gd name="connsiteY2" fmla="*/ 2045591 h 2045591"/>
              <a:gd name="connsiteX3" fmla="*/ 138643 w 12192000"/>
              <a:gd name="connsiteY3" fmla="*/ 137476 h 2045591"/>
              <a:gd name="connsiteX4" fmla="*/ 0 w 12192000"/>
              <a:gd name="connsiteY4" fmla="*/ 0 h 2045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045591">
                <a:moveTo>
                  <a:pt x="12192000" y="0"/>
                </a:moveTo>
                <a:lnTo>
                  <a:pt x="12053358" y="137476"/>
                </a:lnTo>
                <a:cubicBezTo>
                  <a:pt x="10762282" y="1288696"/>
                  <a:pt x="8575872" y="2045591"/>
                  <a:pt x="6096000" y="2045591"/>
                </a:cubicBezTo>
                <a:cubicBezTo>
                  <a:pt x="3616128" y="2045591"/>
                  <a:pt x="1429718" y="1288696"/>
                  <a:pt x="138643" y="137476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B681AA-2817-4745-BACC-B8465D61AB6C}"/>
              </a:ext>
            </a:extLst>
          </p:cNvPr>
          <p:cNvSpPr txBox="1"/>
          <p:nvPr/>
        </p:nvSpPr>
        <p:spPr>
          <a:xfrm>
            <a:off x="2072640" y="4426536"/>
            <a:ext cx="804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数据结构</a:t>
            </a:r>
            <a:endParaRPr lang="zh-CN" altLang="en-US" sz="4800" dirty="0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8" name="副标题 16">
            <a:extLst>
              <a:ext uri="{FF2B5EF4-FFF2-40B4-BE49-F238E27FC236}">
                <a16:creationId xmlns:a16="http://schemas.microsoft.com/office/drawing/2014/main" id="{F2B01E8D-0388-467E-B13F-3266E1385963}"/>
              </a:ext>
            </a:extLst>
          </p:cNvPr>
          <p:cNvSpPr txBox="1">
            <a:spLocks/>
          </p:cNvSpPr>
          <p:nvPr/>
        </p:nvSpPr>
        <p:spPr>
          <a:xfrm>
            <a:off x="2712720" y="5303913"/>
            <a:ext cx="6807201" cy="23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人工智能学院</a:t>
            </a: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69B0534A-12E3-463B-8EA3-DEFB3A6D297C}"/>
              </a:ext>
            </a:extLst>
          </p:cNvPr>
          <p:cNvGrpSpPr/>
          <p:nvPr/>
        </p:nvGrpSpPr>
        <p:grpSpPr>
          <a:xfrm>
            <a:off x="4601722" y="2262813"/>
            <a:ext cx="3022088" cy="825646"/>
            <a:chOff x="5402262" y="5211762"/>
            <a:chExt cx="3059113" cy="835761"/>
          </a:xfrm>
          <a:solidFill>
            <a:schemeClr val="bg1"/>
          </a:solidFill>
        </p:grpSpPr>
        <p:sp>
          <p:nvSpPr>
            <p:cNvPr id="113" name="Freeform 32">
              <a:extLst>
                <a:ext uri="{FF2B5EF4-FFF2-40B4-BE49-F238E27FC236}">
                  <a16:creationId xmlns:a16="http://schemas.microsoft.com/office/drawing/2014/main" id="{A9A69D16-251C-4F8D-A04F-3A1D925173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2" y="5347186"/>
              <a:ext cx="814480" cy="570716"/>
            </a:xfrm>
            <a:custGeom>
              <a:avLst/>
              <a:gdLst>
                <a:gd name="T0" fmla="*/ 1607 w 2875"/>
                <a:gd name="T1" fmla="*/ 1769 h 2008"/>
                <a:gd name="T2" fmla="*/ 1683 w 2875"/>
                <a:gd name="T3" fmla="*/ 1769 h 2008"/>
                <a:gd name="T4" fmla="*/ 1494 w 2875"/>
                <a:gd name="T5" fmla="*/ 1579 h 2008"/>
                <a:gd name="T6" fmla="*/ 1223 w 2875"/>
                <a:gd name="T7" fmla="*/ 1628 h 2008"/>
                <a:gd name="T8" fmla="*/ 1178 w 2875"/>
                <a:gd name="T9" fmla="*/ 1615 h 2008"/>
                <a:gd name="T10" fmla="*/ 1065 w 2875"/>
                <a:gd name="T11" fmla="*/ 1371 h 2008"/>
                <a:gd name="T12" fmla="*/ 1454 w 2875"/>
                <a:gd name="T13" fmla="*/ 1219 h 2008"/>
                <a:gd name="T14" fmla="*/ 1537 w 2875"/>
                <a:gd name="T15" fmla="*/ 1242 h 2008"/>
                <a:gd name="T16" fmla="*/ 1480 w 2875"/>
                <a:gd name="T17" fmla="*/ 1524 h 2008"/>
                <a:gd name="T18" fmla="*/ 1734 w 2875"/>
                <a:gd name="T19" fmla="*/ 1515 h 2008"/>
                <a:gd name="T20" fmla="*/ 1824 w 2875"/>
                <a:gd name="T21" fmla="*/ 1300 h 2008"/>
                <a:gd name="T22" fmla="*/ 2079 w 2875"/>
                <a:gd name="T23" fmla="*/ 946 h 2008"/>
                <a:gd name="T24" fmla="*/ 2340 w 2875"/>
                <a:gd name="T25" fmla="*/ 1258 h 2008"/>
                <a:gd name="T26" fmla="*/ 2055 w 2875"/>
                <a:gd name="T27" fmla="*/ 1396 h 2008"/>
                <a:gd name="T28" fmla="*/ 1497 w 2875"/>
                <a:gd name="T29" fmla="*/ 643 h 2008"/>
                <a:gd name="T30" fmla="*/ 1494 w 2875"/>
                <a:gd name="T31" fmla="*/ 722 h 2008"/>
                <a:gd name="T32" fmla="*/ 1336 w 2875"/>
                <a:gd name="T33" fmla="*/ 279 h 2008"/>
                <a:gd name="T34" fmla="*/ 844 w 2875"/>
                <a:gd name="T35" fmla="*/ 337 h 2008"/>
                <a:gd name="T36" fmla="*/ 752 w 2875"/>
                <a:gd name="T37" fmla="*/ 499 h 2008"/>
                <a:gd name="T38" fmla="*/ 1074 w 2875"/>
                <a:gd name="T39" fmla="*/ 559 h 2008"/>
                <a:gd name="T40" fmla="*/ 1074 w 2875"/>
                <a:gd name="T41" fmla="*/ 855 h 2008"/>
                <a:gd name="T42" fmla="*/ 625 w 2875"/>
                <a:gd name="T43" fmla="*/ 1219 h 2008"/>
                <a:gd name="T44" fmla="*/ 447 w 2875"/>
                <a:gd name="T45" fmla="*/ 1058 h 2008"/>
                <a:gd name="T46" fmla="*/ 532 w 2875"/>
                <a:gd name="T47" fmla="*/ 830 h 2008"/>
                <a:gd name="T48" fmla="*/ 107 w 2875"/>
                <a:gd name="T49" fmla="*/ 1057 h 2008"/>
                <a:gd name="T50" fmla="*/ 455 w 2875"/>
                <a:gd name="T51" fmla="*/ 1786 h 2008"/>
                <a:gd name="T52" fmla="*/ 665 w 2875"/>
                <a:gd name="T53" fmla="*/ 1941 h 2008"/>
                <a:gd name="T54" fmla="*/ 988 w 2875"/>
                <a:gd name="T55" fmla="*/ 1988 h 2008"/>
                <a:gd name="T56" fmla="*/ 1124 w 2875"/>
                <a:gd name="T57" fmla="*/ 1963 h 2008"/>
                <a:gd name="T58" fmla="*/ 1162 w 2875"/>
                <a:gd name="T59" fmla="*/ 1951 h 2008"/>
                <a:gd name="T60" fmla="*/ 1404 w 2875"/>
                <a:gd name="T61" fmla="*/ 1914 h 2008"/>
                <a:gd name="T62" fmla="*/ 1672 w 2875"/>
                <a:gd name="T63" fmla="*/ 1902 h 2008"/>
                <a:gd name="T64" fmla="*/ 2014 w 2875"/>
                <a:gd name="T65" fmla="*/ 1888 h 2008"/>
                <a:gd name="T66" fmla="*/ 1987 w 2875"/>
                <a:gd name="T67" fmla="*/ 1668 h 2008"/>
                <a:gd name="T68" fmla="*/ 1986 w 2875"/>
                <a:gd name="T69" fmla="*/ 1607 h 2008"/>
                <a:gd name="T70" fmla="*/ 2307 w 2875"/>
                <a:gd name="T71" fmla="*/ 1488 h 2008"/>
                <a:gd name="T72" fmla="*/ 2774 w 2875"/>
                <a:gd name="T73" fmla="*/ 1000 h 2008"/>
                <a:gd name="T74" fmla="*/ 2594 w 2875"/>
                <a:gd name="T75" fmla="*/ 833 h 2008"/>
                <a:gd name="T76" fmla="*/ 2394 w 2875"/>
                <a:gd name="T77" fmla="*/ 728 h 2008"/>
                <a:gd name="T78" fmla="*/ 2038 w 2875"/>
                <a:gd name="T79" fmla="*/ 737 h 2008"/>
                <a:gd name="T80" fmla="*/ 2116 w 2875"/>
                <a:gd name="T81" fmla="*/ 560 h 2008"/>
                <a:gd name="T82" fmla="*/ 2380 w 2875"/>
                <a:gd name="T83" fmla="*/ 358 h 2008"/>
                <a:gd name="T84" fmla="*/ 2359 w 2875"/>
                <a:gd name="T85" fmla="*/ 103 h 2008"/>
                <a:gd name="T86" fmla="*/ 1756 w 2875"/>
                <a:gd name="T87" fmla="*/ 166 h 2008"/>
                <a:gd name="T88" fmla="*/ 1403 w 2875"/>
                <a:gd name="T89" fmla="*/ 29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5" h="2008">
                  <a:moveTo>
                    <a:pt x="1683" y="1769"/>
                  </a:moveTo>
                  <a:lnTo>
                    <a:pt x="1607" y="1769"/>
                  </a:lnTo>
                  <a:cubicBezTo>
                    <a:pt x="1613" y="1747"/>
                    <a:pt x="1619" y="1739"/>
                    <a:pt x="1642" y="1737"/>
                  </a:cubicBezTo>
                  <a:cubicBezTo>
                    <a:pt x="1670" y="1735"/>
                    <a:pt x="1673" y="1751"/>
                    <a:pt x="1683" y="1769"/>
                  </a:cubicBezTo>
                  <a:close/>
                  <a:moveTo>
                    <a:pt x="1480" y="1524"/>
                  </a:moveTo>
                  <a:cubicBezTo>
                    <a:pt x="1480" y="1558"/>
                    <a:pt x="1482" y="1552"/>
                    <a:pt x="1494" y="1579"/>
                  </a:cubicBezTo>
                  <a:cubicBezTo>
                    <a:pt x="1507" y="1611"/>
                    <a:pt x="1537" y="1644"/>
                    <a:pt x="1426" y="1656"/>
                  </a:cubicBezTo>
                  <a:cubicBezTo>
                    <a:pt x="1391" y="1660"/>
                    <a:pt x="1255" y="1641"/>
                    <a:pt x="1223" y="1628"/>
                  </a:cubicBezTo>
                  <a:cubicBezTo>
                    <a:pt x="1221" y="1627"/>
                    <a:pt x="1219" y="1626"/>
                    <a:pt x="1218" y="1626"/>
                  </a:cubicBezTo>
                  <a:lnTo>
                    <a:pt x="1178" y="1615"/>
                  </a:lnTo>
                  <a:cubicBezTo>
                    <a:pt x="1146" y="1606"/>
                    <a:pt x="939" y="1503"/>
                    <a:pt x="985" y="1419"/>
                  </a:cubicBezTo>
                  <a:cubicBezTo>
                    <a:pt x="1003" y="1386"/>
                    <a:pt x="1023" y="1375"/>
                    <a:pt x="1065" y="1371"/>
                  </a:cubicBezTo>
                  <a:cubicBezTo>
                    <a:pt x="1070" y="1389"/>
                    <a:pt x="1133" y="1549"/>
                    <a:pt x="1209" y="1549"/>
                  </a:cubicBezTo>
                  <a:cubicBezTo>
                    <a:pt x="1343" y="1549"/>
                    <a:pt x="1431" y="1255"/>
                    <a:pt x="1454" y="1219"/>
                  </a:cubicBezTo>
                  <a:cubicBezTo>
                    <a:pt x="1478" y="1182"/>
                    <a:pt x="1506" y="1136"/>
                    <a:pt x="1565" y="1134"/>
                  </a:cubicBezTo>
                  <a:cubicBezTo>
                    <a:pt x="1565" y="1223"/>
                    <a:pt x="1557" y="1194"/>
                    <a:pt x="1537" y="1242"/>
                  </a:cubicBezTo>
                  <a:lnTo>
                    <a:pt x="1514" y="1329"/>
                  </a:lnTo>
                  <a:cubicBezTo>
                    <a:pt x="1506" y="1444"/>
                    <a:pt x="1480" y="1483"/>
                    <a:pt x="1480" y="1524"/>
                  </a:cubicBezTo>
                  <a:close/>
                  <a:moveTo>
                    <a:pt x="1768" y="1541"/>
                  </a:moveTo>
                  <a:cubicBezTo>
                    <a:pt x="1760" y="1510"/>
                    <a:pt x="1767" y="1518"/>
                    <a:pt x="1734" y="1515"/>
                  </a:cubicBezTo>
                  <a:cubicBezTo>
                    <a:pt x="1736" y="1450"/>
                    <a:pt x="1756" y="1449"/>
                    <a:pt x="1779" y="1408"/>
                  </a:cubicBezTo>
                  <a:cubicBezTo>
                    <a:pt x="1800" y="1371"/>
                    <a:pt x="1800" y="1336"/>
                    <a:pt x="1824" y="1300"/>
                  </a:cubicBezTo>
                  <a:cubicBezTo>
                    <a:pt x="1910" y="1168"/>
                    <a:pt x="1857" y="1222"/>
                    <a:pt x="1920" y="1092"/>
                  </a:cubicBezTo>
                  <a:cubicBezTo>
                    <a:pt x="1959" y="1013"/>
                    <a:pt x="1998" y="965"/>
                    <a:pt x="2079" y="946"/>
                  </a:cubicBezTo>
                  <a:cubicBezTo>
                    <a:pt x="2213" y="915"/>
                    <a:pt x="2535" y="852"/>
                    <a:pt x="2582" y="1031"/>
                  </a:cubicBezTo>
                  <a:cubicBezTo>
                    <a:pt x="2615" y="1155"/>
                    <a:pt x="2436" y="1229"/>
                    <a:pt x="2340" y="1258"/>
                  </a:cubicBezTo>
                  <a:cubicBezTo>
                    <a:pt x="2296" y="1271"/>
                    <a:pt x="2250" y="1314"/>
                    <a:pt x="2203" y="1333"/>
                  </a:cubicBezTo>
                  <a:cubicBezTo>
                    <a:pt x="2136" y="1360"/>
                    <a:pt x="2187" y="1351"/>
                    <a:pt x="2055" y="1396"/>
                  </a:cubicBezTo>
                  <a:cubicBezTo>
                    <a:pt x="1823" y="1474"/>
                    <a:pt x="1945" y="1422"/>
                    <a:pt x="1768" y="1541"/>
                  </a:cubicBezTo>
                  <a:close/>
                  <a:moveTo>
                    <a:pt x="1497" y="643"/>
                  </a:moveTo>
                  <a:cubicBezTo>
                    <a:pt x="1581" y="643"/>
                    <a:pt x="1701" y="635"/>
                    <a:pt x="1654" y="800"/>
                  </a:cubicBezTo>
                  <a:cubicBezTo>
                    <a:pt x="1625" y="904"/>
                    <a:pt x="1529" y="865"/>
                    <a:pt x="1494" y="722"/>
                  </a:cubicBezTo>
                  <a:cubicBezTo>
                    <a:pt x="1486" y="686"/>
                    <a:pt x="1496" y="684"/>
                    <a:pt x="1497" y="643"/>
                  </a:cubicBezTo>
                  <a:close/>
                  <a:moveTo>
                    <a:pt x="1336" y="279"/>
                  </a:moveTo>
                  <a:cubicBezTo>
                    <a:pt x="1171" y="279"/>
                    <a:pt x="1108" y="288"/>
                    <a:pt x="955" y="296"/>
                  </a:cubicBezTo>
                  <a:cubicBezTo>
                    <a:pt x="904" y="299"/>
                    <a:pt x="875" y="313"/>
                    <a:pt x="844" y="337"/>
                  </a:cubicBezTo>
                  <a:cubicBezTo>
                    <a:pt x="821" y="355"/>
                    <a:pt x="779" y="391"/>
                    <a:pt x="752" y="398"/>
                  </a:cubicBezTo>
                  <a:lnTo>
                    <a:pt x="752" y="499"/>
                  </a:lnTo>
                  <a:lnTo>
                    <a:pt x="870" y="508"/>
                  </a:lnTo>
                  <a:cubicBezTo>
                    <a:pt x="933" y="511"/>
                    <a:pt x="1023" y="527"/>
                    <a:pt x="1074" y="559"/>
                  </a:cubicBezTo>
                  <a:cubicBezTo>
                    <a:pt x="1093" y="571"/>
                    <a:pt x="1124" y="606"/>
                    <a:pt x="1124" y="635"/>
                  </a:cubicBezTo>
                  <a:cubicBezTo>
                    <a:pt x="1124" y="663"/>
                    <a:pt x="1073" y="719"/>
                    <a:pt x="1074" y="855"/>
                  </a:cubicBezTo>
                  <a:cubicBezTo>
                    <a:pt x="1074" y="992"/>
                    <a:pt x="1087" y="994"/>
                    <a:pt x="992" y="1044"/>
                  </a:cubicBezTo>
                  <a:cubicBezTo>
                    <a:pt x="916" y="1084"/>
                    <a:pt x="685" y="1219"/>
                    <a:pt x="625" y="1219"/>
                  </a:cubicBezTo>
                  <a:cubicBezTo>
                    <a:pt x="550" y="1219"/>
                    <a:pt x="606" y="1220"/>
                    <a:pt x="526" y="1141"/>
                  </a:cubicBezTo>
                  <a:cubicBezTo>
                    <a:pt x="497" y="1113"/>
                    <a:pt x="468" y="1090"/>
                    <a:pt x="447" y="1058"/>
                  </a:cubicBezTo>
                  <a:cubicBezTo>
                    <a:pt x="497" y="954"/>
                    <a:pt x="540" y="981"/>
                    <a:pt x="540" y="906"/>
                  </a:cubicBezTo>
                  <a:cubicBezTo>
                    <a:pt x="540" y="863"/>
                    <a:pt x="533" y="868"/>
                    <a:pt x="532" y="830"/>
                  </a:cubicBezTo>
                  <a:cubicBezTo>
                    <a:pt x="337" y="830"/>
                    <a:pt x="355" y="820"/>
                    <a:pt x="184" y="956"/>
                  </a:cubicBezTo>
                  <a:lnTo>
                    <a:pt x="107" y="1057"/>
                  </a:lnTo>
                  <a:cubicBezTo>
                    <a:pt x="0" y="1252"/>
                    <a:pt x="145" y="1411"/>
                    <a:pt x="268" y="1576"/>
                  </a:cubicBezTo>
                  <a:cubicBezTo>
                    <a:pt x="303" y="1623"/>
                    <a:pt x="418" y="1759"/>
                    <a:pt x="455" y="1786"/>
                  </a:cubicBezTo>
                  <a:cubicBezTo>
                    <a:pt x="495" y="1816"/>
                    <a:pt x="529" y="1843"/>
                    <a:pt x="571" y="1875"/>
                  </a:cubicBezTo>
                  <a:lnTo>
                    <a:pt x="665" y="1941"/>
                  </a:lnTo>
                  <a:cubicBezTo>
                    <a:pt x="709" y="1971"/>
                    <a:pt x="734" y="1969"/>
                    <a:pt x="764" y="1978"/>
                  </a:cubicBezTo>
                  <a:cubicBezTo>
                    <a:pt x="843" y="2001"/>
                    <a:pt x="879" y="2008"/>
                    <a:pt x="988" y="1988"/>
                  </a:cubicBezTo>
                  <a:cubicBezTo>
                    <a:pt x="1024" y="1981"/>
                    <a:pt x="997" y="1977"/>
                    <a:pt x="1040" y="1973"/>
                  </a:cubicBezTo>
                  <a:cubicBezTo>
                    <a:pt x="1087" y="1968"/>
                    <a:pt x="1074" y="1982"/>
                    <a:pt x="1124" y="1963"/>
                  </a:cubicBezTo>
                  <a:cubicBezTo>
                    <a:pt x="1126" y="1962"/>
                    <a:pt x="1124" y="1962"/>
                    <a:pt x="1142" y="1956"/>
                  </a:cubicBezTo>
                  <a:cubicBezTo>
                    <a:pt x="1143" y="1956"/>
                    <a:pt x="1162" y="1951"/>
                    <a:pt x="1162" y="1951"/>
                  </a:cubicBezTo>
                  <a:lnTo>
                    <a:pt x="1263" y="1925"/>
                  </a:lnTo>
                  <a:cubicBezTo>
                    <a:pt x="1339" y="1903"/>
                    <a:pt x="1309" y="1915"/>
                    <a:pt x="1404" y="1914"/>
                  </a:cubicBezTo>
                  <a:cubicBezTo>
                    <a:pt x="1448" y="1913"/>
                    <a:pt x="1451" y="1907"/>
                    <a:pt x="1489" y="1905"/>
                  </a:cubicBezTo>
                  <a:cubicBezTo>
                    <a:pt x="1549" y="1902"/>
                    <a:pt x="1613" y="1911"/>
                    <a:pt x="1672" y="1902"/>
                  </a:cubicBezTo>
                  <a:cubicBezTo>
                    <a:pt x="1839" y="1874"/>
                    <a:pt x="1760" y="1874"/>
                    <a:pt x="1921" y="1887"/>
                  </a:cubicBezTo>
                  <a:cubicBezTo>
                    <a:pt x="1951" y="1890"/>
                    <a:pt x="1984" y="1886"/>
                    <a:pt x="2014" y="1888"/>
                  </a:cubicBezTo>
                  <a:cubicBezTo>
                    <a:pt x="2181" y="1897"/>
                    <a:pt x="2334" y="1970"/>
                    <a:pt x="2267" y="1685"/>
                  </a:cubicBezTo>
                  <a:cubicBezTo>
                    <a:pt x="2134" y="1685"/>
                    <a:pt x="2220" y="1648"/>
                    <a:pt x="1987" y="1668"/>
                  </a:cubicBezTo>
                  <a:cubicBezTo>
                    <a:pt x="1935" y="1672"/>
                    <a:pt x="1932" y="1663"/>
                    <a:pt x="1912" y="1634"/>
                  </a:cubicBezTo>
                  <a:cubicBezTo>
                    <a:pt x="1948" y="1617"/>
                    <a:pt x="1934" y="1639"/>
                    <a:pt x="1986" y="1607"/>
                  </a:cubicBezTo>
                  <a:cubicBezTo>
                    <a:pt x="1992" y="1603"/>
                    <a:pt x="2001" y="1598"/>
                    <a:pt x="2008" y="1594"/>
                  </a:cubicBezTo>
                  <a:cubicBezTo>
                    <a:pt x="2048" y="1573"/>
                    <a:pt x="2216" y="1527"/>
                    <a:pt x="2307" y="1488"/>
                  </a:cubicBezTo>
                  <a:cubicBezTo>
                    <a:pt x="2384" y="1455"/>
                    <a:pt x="2600" y="1349"/>
                    <a:pt x="2659" y="1289"/>
                  </a:cubicBezTo>
                  <a:cubicBezTo>
                    <a:pt x="2716" y="1230"/>
                    <a:pt x="2875" y="1156"/>
                    <a:pt x="2774" y="1000"/>
                  </a:cubicBezTo>
                  <a:cubicBezTo>
                    <a:pt x="2730" y="932"/>
                    <a:pt x="2781" y="926"/>
                    <a:pt x="2667" y="895"/>
                  </a:cubicBezTo>
                  <a:cubicBezTo>
                    <a:pt x="2627" y="884"/>
                    <a:pt x="2620" y="864"/>
                    <a:pt x="2594" y="833"/>
                  </a:cubicBezTo>
                  <a:cubicBezTo>
                    <a:pt x="2566" y="798"/>
                    <a:pt x="2540" y="805"/>
                    <a:pt x="2512" y="780"/>
                  </a:cubicBezTo>
                  <a:cubicBezTo>
                    <a:pt x="2467" y="742"/>
                    <a:pt x="2503" y="728"/>
                    <a:pt x="2394" y="728"/>
                  </a:cubicBezTo>
                  <a:cubicBezTo>
                    <a:pt x="2319" y="728"/>
                    <a:pt x="2223" y="729"/>
                    <a:pt x="2153" y="740"/>
                  </a:cubicBezTo>
                  <a:cubicBezTo>
                    <a:pt x="2117" y="745"/>
                    <a:pt x="2066" y="751"/>
                    <a:pt x="2038" y="737"/>
                  </a:cubicBezTo>
                  <a:cubicBezTo>
                    <a:pt x="2015" y="725"/>
                    <a:pt x="1988" y="682"/>
                    <a:pt x="1988" y="635"/>
                  </a:cubicBezTo>
                  <a:cubicBezTo>
                    <a:pt x="1988" y="602"/>
                    <a:pt x="2089" y="571"/>
                    <a:pt x="2116" y="560"/>
                  </a:cubicBezTo>
                  <a:cubicBezTo>
                    <a:pt x="2173" y="537"/>
                    <a:pt x="2210" y="519"/>
                    <a:pt x="2259" y="491"/>
                  </a:cubicBezTo>
                  <a:cubicBezTo>
                    <a:pt x="2310" y="460"/>
                    <a:pt x="2356" y="413"/>
                    <a:pt x="2380" y="358"/>
                  </a:cubicBezTo>
                  <a:lnTo>
                    <a:pt x="2394" y="321"/>
                  </a:lnTo>
                  <a:cubicBezTo>
                    <a:pt x="2428" y="246"/>
                    <a:pt x="2439" y="184"/>
                    <a:pt x="2359" y="103"/>
                  </a:cubicBezTo>
                  <a:cubicBezTo>
                    <a:pt x="2257" y="0"/>
                    <a:pt x="2097" y="47"/>
                    <a:pt x="1968" y="90"/>
                  </a:cubicBezTo>
                  <a:cubicBezTo>
                    <a:pt x="1881" y="119"/>
                    <a:pt x="1887" y="128"/>
                    <a:pt x="1756" y="166"/>
                  </a:cubicBezTo>
                  <a:cubicBezTo>
                    <a:pt x="1626" y="205"/>
                    <a:pt x="1575" y="246"/>
                    <a:pt x="1452" y="294"/>
                  </a:cubicBezTo>
                  <a:cubicBezTo>
                    <a:pt x="1422" y="306"/>
                    <a:pt x="1436" y="301"/>
                    <a:pt x="1403" y="290"/>
                  </a:cubicBezTo>
                  <a:cubicBezTo>
                    <a:pt x="1377" y="282"/>
                    <a:pt x="1367" y="279"/>
                    <a:pt x="1336" y="2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CA79F5A3-193E-4564-892F-868617D5CB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0909" y="5256259"/>
              <a:ext cx="650035" cy="791264"/>
            </a:xfrm>
            <a:custGeom>
              <a:avLst/>
              <a:gdLst>
                <a:gd name="T0" fmla="*/ 943 w 2302"/>
                <a:gd name="T1" fmla="*/ 2093 h 2775"/>
                <a:gd name="T2" fmla="*/ 935 w 2302"/>
                <a:gd name="T3" fmla="*/ 1957 h 2775"/>
                <a:gd name="T4" fmla="*/ 1214 w 2302"/>
                <a:gd name="T5" fmla="*/ 1898 h 2775"/>
                <a:gd name="T6" fmla="*/ 1250 w 2302"/>
                <a:gd name="T7" fmla="*/ 1993 h 2775"/>
                <a:gd name="T8" fmla="*/ 923 w 2302"/>
                <a:gd name="T9" fmla="*/ 1327 h 2775"/>
                <a:gd name="T10" fmla="*/ 1019 w 2302"/>
                <a:gd name="T11" fmla="*/ 1246 h 2775"/>
                <a:gd name="T12" fmla="*/ 1517 w 2302"/>
                <a:gd name="T13" fmla="*/ 1067 h 2775"/>
                <a:gd name="T14" fmla="*/ 2022 w 2302"/>
                <a:gd name="T15" fmla="*/ 1529 h 2775"/>
                <a:gd name="T16" fmla="*/ 1975 w 2302"/>
                <a:gd name="T17" fmla="*/ 1651 h 2775"/>
                <a:gd name="T18" fmla="*/ 1638 w 2302"/>
                <a:gd name="T19" fmla="*/ 2178 h 2775"/>
                <a:gd name="T20" fmla="*/ 1392 w 2302"/>
                <a:gd name="T21" fmla="*/ 1830 h 2775"/>
                <a:gd name="T22" fmla="*/ 1392 w 2302"/>
                <a:gd name="T23" fmla="*/ 1551 h 2775"/>
                <a:gd name="T24" fmla="*/ 1534 w 2302"/>
                <a:gd name="T25" fmla="*/ 1282 h 2775"/>
                <a:gd name="T26" fmla="*/ 1211 w 2302"/>
                <a:gd name="T27" fmla="*/ 1293 h 2775"/>
                <a:gd name="T28" fmla="*/ 893 w 2302"/>
                <a:gd name="T29" fmla="*/ 1466 h 2775"/>
                <a:gd name="T30" fmla="*/ 1488 w 2302"/>
                <a:gd name="T31" fmla="*/ 301 h 2775"/>
                <a:gd name="T32" fmla="*/ 1307 w 2302"/>
                <a:gd name="T33" fmla="*/ 391 h 2775"/>
                <a:gd name="T34" fmla="*/ 1198 w 2302"/>
                <a:gd name="T35" fmla="*/ 53 h 2775"/>
                <a:gd name="T36" fmla="*/ 1169 w 2302"/>
                <a:gd name="T37" fmla="*/ 75 h 2775"/>
                <a:gd name="T38" fmla="*/ 989 w 2302"/>
                <a:gd name="T39" fmla="*/ 420 h 2775"/>
                <a:gd name="T40" fmla="*/ 571 w 2302"/>
                <a:gd name="T41" fmla="*/ 603 h 2775"/>
                <a:gd name="T42" fmla="*/ 696 w 2302"/>
                <a:gd name="T43" fmla="*/ 800 h 2775"/>
                <a:gd name="T44" fmla="*/ 901 w 2302"/>
                <a:gd name="T45" fmla="*/ 1043 h 2775"/>
                <a:gd name="T46" fmla="*/ 359 w 2302"/>
                <a:gd name="T47" fmla="*/ 1111 h 2775"/>
                <a:gd name="T48" fmla="*/ 80 w 2302"/>
                <a:gd name="T49" fmla="*/ 1381 h 2775"/>
                <a:gd name="T50" fmla="*/ 26 w 2302"/>
                <a:gd name="T51" fmla="*/ 1834 h 2775"/>
                <a:gd name="T52" fmla="*/ 317 w 2302"/>
                <a:gd name="T53" fmla="*/ 2203 h 2775"/>
                <a:gd name="T54" fmla="*/ 545 w 2302"/>
                <a:gd name="T55" fmla="*/ 1839 h 2775"/>
                <a:gd name="T56" fmla="*/ 684 w 2302"/>
                <a:gd name="T57" fmla="*/ 1452 h 2775"/>
                <a:gd name="T58" fmla="*/ 740 w 2302"/>
                <a:gd name="T59" fmla="*/ 1754 h 2775"/>
                <a:gd name="T60" fmla="*/ 930 w 2302"/>
                <a:gd name="T61" fmla="*/ 1656 h 2775"/>
                <a:gd name="T62" fmla="*/ 1265 w 2302"/>
                <a:gd name="T63" fmla="*/ 1458 h 2775"/>
                <a:gd name="T64" fmla="*/ 1049 w 2302"/>
                <a:gd name="T65" fmla="*/ 1665 h 2775"/>
                <a:gd name="T66" fmla="*/ 918 w 2302"/>
                <a:gd name="T67" fmla="*/ 1746 h 2775"/>
                <a:gd name="T68" fmla="*/ 579 w 2302"/>
                <a:gd name="T69" fmla="*/ 1898 h 2775"/>
                <a:gd name="T70" fmla="*/ 664 w 2302"/>
                <a:gd name="T71" fmla="*/ 2237 h 2775"/>
                <a:gd name="T72" fmla="*/ 848 w 2302"/>
                <a:gd name="T73" fmla="*/ 2374 h 2775"/>
                <a:gd name="T74" fmla="*/ 893 w 2302"/>
                <a:gd name="T75" fmla="*/ 2677 h 2775"/>
                <a:gd name="T76" fmla="*/ 1183 w 2302"/>
                <a:gd name="T77" fmla="*/ 2604 h 2775"/>
                <a:gd name="T78" fmla="*/ 1612 w 2302"/>
                <a:gd name="T79" fmla="*/ 2482 h 2775"/>
                <a:gd name="T80" fmla="*/ 2056 w 2302"/>
                <a:gd name="T81" fmla="*/ 1894 h 2775"/>
                <a:gd name="T82" fmla="*/ 2175 w 2302"/>
                <a:gd name="T83" fmla="*/ 1529 h 2775"/>
                <a:gd name="T84" fmla="*/ 2227 w 2302"/>
                <a:gd name="T85" fmla="*/ 1277 h 2775"/>
                <a:gd name="T86" fmla="*/ 2024 w 2302"/>
                <a:gd name="T87" fmla="*/ 945 h 2775"/>
                <a:gd name="T88" fmla="*/ 1731 w 2302"/>
                <a:gd name="T89" fmla="*/ 899 h 2775"/>
                <a:gd name="T90" fmla="*/ 1282 w 2302"/>
                <a:gd name="T91" fmla="*/ 933 h 2775"/>
                <a:gd name="T92" fmla="*/ 1553 w 2302"/>
                <a:gd name="T93" fmla="*/ 636 h 2775"/>
                <a:gd name="T94" fmla="*/ 1683 w 2302"/>
                <a:gd name="T95" fmla="*/ 563 h 2775"/>
                <a:gd name="T96" fmla="*/ 1633 w 2302"/>
                <a:gd name="T97" fmla="*/ 40 h 2775"/>
                <a:gd name="T98" fmla="*/ 1502 w 2302"/>
                <a:gd name="T99" fmla="*/ 78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02" h="2775">
                  <a:moveTo>
                    <a:pt x="935" y="1957"/>
                  </a:moveTo>
                  <a:cubicBezTo>
                    <a:pt x="1034" y="2024"/>
                    <a:pt x="961" y="2093"/>
                    <a:pt x="943" y="2093"/>
                  </a:cubicBezTo>
                  <a:cubicBezTo>
                    <a:pt x="884" y="2093"/>
                    <a:pt x="897" y="2096"/>
                    <a:pt x="876" y="2067"/>
                  </a:cubicBezTo>
                  <a:cubicBezTo>
                    <a:pt x="838" y="2013"/>
                    <a:pt x="877" y="1971"/>
                    <a:pt x="935" y="1957"/>
                  </a:cubicBezTo>
                  <a:close/>
                  <a:moveTo>
                    <a:pt x="1250" y="1993"/>
                  </a:moveTo>
                  <a:cubicBezTo>
                    <a:pt x="1158" y="1970"/>
                    <a:pt x="1189" y="1946"/>
                    <a:pt x="1214" y="1898"/>
                  </a:cubicBezTo>
                  <a:cubicBezTo>
                    <a:pt x="1252" y="1907"/>
                    <a:pt x="1272" y="1930"/>
                    <a:pt x="1290" y="1957"/>
                  </a:cubicBezTo>
                  <a:lnTo>
                    <a:pt x="1250" y="1993"/>
                  </a:lnTo>
                  <a:close/>
                  <a:moveTo>
                    <a:pt x="893" y="1466"/>
                  </a:moveTo>
                  <a:lnTo>
                    <a:pt x="923" y="1327"/>
                  </a:lnTo>
                  <a:cubicBezTo>
                    <a:pt x="931" y="1299"/>
                    <a:pt x="934" y="1330"/>
                    <a:pt x="935" y="1280"/>
                  </a:cubicBezTo>
                  <a:cubicBezTo>
                    <a:pt x="998" y="1280"/>
                    <a:pt x="970" y="1269"/>
                    <a:pt x="1019" y="1246"/>
                  </a:cubicBezTo>
                  <a:cubicBezTo>
                    <a:pt x="1040" y="1236"/>
                    <a:pt x="1067" y="1229"/>
                    <a:pt x="1088" y="1222"/>
                  </a:cubicBezTo>
                  <a:cubicBezTo>
                    <a:pt x="1209" y="1179"/>
                    <a:pt x="1402" y="1081"/>
                    <a:pt x="1517" y="1067"/>
                  </a:cubicBezTo>
                  <a:cubicBezTo>
                    <a:pt x="1653" y="1050"/>
                    <a:pt x="1887" y="1045"/>
                    <a:pt x="2002" y="1127"/>
                  </a:cubicBezTo>
                  <a:cubicBezTo>
                    <a:pt x="2130" y="1220"/>
                    <a:pt x="2068" y="1347"/>
                    <a:pt x="2022" y="1529"/>
                  </a:cubicBezTo>
                  <a:cubicBezTo>
                    <a:pt x="2015" y="1556"/>
                    <a:pt x="2011" y="1575"/>
                    <a:pt x="2003" y="1595"/>
                  </a:cubicBezTo>
                  <a:cubicBezTo>
                    <a:pt x="1991" y="1626"/>
                    <a:pt x="1985" y="1625"/>
                    <a:pt x="1975" y="1651"/>
                  </a:cubicBezTo>
                  <a:cubicBezTo>
                    <a:pt x="1964" y="1681"/>
                    <a:pt x="1962" y="1716"/>
                    <a:pt x="1934" y="1788"/>
                  </a:cubicBezTo>
                  <a:cubicBezTo>
                    <a:pt x="1898" y="1880"/>
                    <a:pt x="1725" y="2178"/>
                    <a:pt x="1638" y="2178"/>
                  </a:cubicBezTo>
                  <a:cubicBezTo>
                    <a:pt x="1506" y="2178"/>
                    <a:pt x="1485" y="2185"/>
                    <a:pt x="1417" y="2084"/>
                  </a:cubicBezTo>
                  <a:cubicBezTo>
                    <a:pt x="1527" y="2011"/>
                    <a:pt x="1551" y="1867"/>
                    <a:pt x="1392" y="1830"/>
                  </a:cubicBezTo>
                  <a:cubicBezTo>
                    <a:pt x="1414" y="1735"/>
                    <a:pt x="1468" y="1850"/>
                    <a:pt x="1468" y="1678"/>
                  </a:cubicBezTo>
                  <a:cubicBezTo>
                    <a:pt x="1468" y="1651"/>
                    <a:pt x="1408" y="1618"/>
                    <a:pt x="1392" y="1551"/>
                  </a:cubicBezTo>
                  <a:cubicBezTo>
                    <a:pt x="1465" y="1502"/>
                    <a:pt x="1467" y="1491"/>
                    <a:pt x="1556" y="1444"/>
                  </a:cubicBezTo>
                  <a:cubicBezTo>
                    <a:pt x="1666" y="1385"/>
                    <a:pt x="1571" y="1315"/>
                    <a:pt x="1534" y="1282"/>
                  </a:cubicBezTo>
                  <a:cubicBezTo>
                    <a:pt x="1448" y="1206"/>
                    <a:pt x="1434" y="1221"/>
                    <a:pt x="1299" y="1221"/>
                  </a:cubicBezTo>
                  <a:cubicBezTo>
                    <a:pt x="1270" y="1221"/>
                    <a:pt x="1236" y="1276"/>
                    <a:pt x="1211" y="1293"/>
                  </a:cubicBezTo>
                  <a:cubicBezTo>
                    <a:pt x="1158" y="1330"/>
                    <a:pt x="1104" y="1349"/>
                    <a:pt x="1011" y="1416"/>
                  </a:cubicBezTo>
                  <a:cubicBezTo>
                    <a:pt x="978" y="1439"/>
                    <a:pt x="944" y="1462"/>
                    <a:pt x="893" y="1466"/>
                  </a:cubicBezTo>
                  <a:close/>
                  <a:moveTo>
                    <a:pt x="1502" y="78"/>
                  </a:moveTo>
                  <a:cubicBezTo>
                    <a:pt x="1502" y="179"/>
                    <a:pt x="1543" y="206"/>
                    <a:pt x="1488" y="301"/>
                  </a:cubicBezTo>
                  <a:cubicBezTo>
                    <a:pt x="1474" y="325"/>
                    <a:pt x="1462" y="338"/>
                    <a:pt x="1439" y="354"/>
                  </a:cubicBezTo>
                  <a:cubicBezTo>
                    <a:pt x="1395" y="384"/>
                    <a:pt x="1363" y="418"/>
                    <a:pt x="1307" y="391"/>
                  </a:cubicBezTo>
                  <a:cubicBezTo>
                    <a:pt x="1327" y="306"/>
                    <a:pt x="1350" y="200"/>
                    <a:pt x="1350" y="112"/>
                  </a:cubicBezTo>
                  <a:cubicBezTo>
                    <a:pt x="1350" y="14"/>
                    <a:pt x="1261" y="17"/>
                    <a:pt x="1198" y="53"/>
                  </a:cubicBezTo>
                  <a:lnTo>
                    <a:pt x="1187" y="59"/>
                  </a:lnTo>
                  <a:cubicBezTo>
                    <a:pt x="1173" y="69"/>
                    <a:pt x="1180" y="62"/>
                    <a:pt x="1169" y="75"/>
                  </a:cubicBezTo>
                  <a:cubicBezTo>
                    <a:pt x="1162" y="85"/>
                    <a:pt x="1164" y="85"/>
                    <a:pt x="1157" y="97"/>
                  </a:cubicBezTo>
                  <a:lnTo>
                    <a:pt x="989" y="420"/>
                  </a:lnTo>
                  <a:cubicBezTo>
                    <a:pt x="932" y="571"/>
                    <a:pt x="876" y="450"/>
                    <a:pt x="698" y="450"/>
                  </a:cubicBezTo>
                  <a:cubicBezTo>
                    <a:pt x="577" y="450"/>
                    <a:pt x="571" y="457"/>
                    <a:pt x="571" y="603"/>
                  </a:cubicBezTo>
                  <a:cubicBezTo>
                    <a:pt x="571" y="613"/>
                    <a:pt x="618" y="689"/>
                    <a:pt x="627" y="707"/>
                  </a:cubicBezTo>
                  <a:cubicBezTo>
                    <a:pt x="647" y="743"/>
                    <a:pt x="668" y="772"/>
                    <a:pt x="696" y="800"/>
                  </a:cubicBezTo>
                  <a:cubicBezTo>
                    <a:pt x="749" y="853"/>
                    <a:pt x="825" y="898"/>
                    <a:pt x="901" y="916"/>
                  </a:cubicBezTo>
                  <a:lnTo>
                    <a:pt x="901" y="1043"/>
                  </a:lnTo>
                  <a:cubicBezTo>
                    <a:pt x="825" y="1083"/>
                    <a:pt x="633" y="1238"/>
                    <a:pt x="571" y="1238"/>
                  </a:cubicBezTo>
                  <a:cubicBezTo>
                    <a:pt x="497" y="1238"/>
                    <a:pt x="453" y="1111"/>
                    <a:pt x="359" y="1111"/>
                  </a:cubicBezTo>
                  <a:cubicBezTo>
                    <a:pt x="257" y="1111"/>
                    <a:pt x="166" y="1245"/>
                    <a:pt x="115" y="1307"/>
                  </a:cubicBezTo>
                  <a:cubicBezTo>
                    <a:pt x="90" y="1338"/>
                    <a:pt x="95" y="1346"/>
                    <a:pt x="80" y="1381"/>
                  </a:cubicBezTo>
                  <a:cubicBezTo>
                    <a:pt x="35" y="1484"/>
                    <a:pt x="49" y="1554"/>
                    <a:pt x="25" y="1658"/>
                  </a:cubicBezTo>
                  <a:cubicBezTo>
                    <a:pt x="3" y="1755"/>
                    <a:pt x="0" y="1733"/>
                    <a:pt x="26" y="1834"/>
                  </a:cubicBezTo>
                  <a:cubicBezTo>
                    <a:pt x="49" y="1925"/>
                    <a:pt x="47" y="1918"/>
                    <a:pt x="89" y="1991"/>
                  </a:cubicBezTo>
                  <a:cubicBezTo>
                    <a:pt x="124" y="2053"/>
                    <a:pt x="229" y="2203"/>
                    <a:pt x="317" y="2203"/>
                  </a:cubicBezTo>
                  <a:cubicBezTo>
                    <a:pt x="436" y="2203"/>
                    <a:pt x="477" y="2208"/>
                    <a:pt x="507" y="2088"/>
                  </a:cubicBezTo>
                  <a:cubicBezTo>
                    <a:pt x="526" y="2011"/>
                    <a:pt x="545" y="1926"/>
                    <a:pt x="545" y="1839"/>
                  </a:cubicBezTo>
                  <a:cubicBezTo>
                    <a:pt x="545" y="1720"/>
                    <a:pt x="477" y="1710"/>
                    <a:pt x="551" y="1599"/>
                  </a:cubicBezTo>
                  <a:lnTo>
                    <a:pt x="684" y="1452"/>
                  </a:lnTo>
                  <a:cubicBezTo>
                    <a:pt x="784" y="1375"/>
                    <a:pt x="689" y="1568"/>
                    <a:pt x="689" y="1653"/>
                  </a:cubicBezTo>
                  <a:cubicBezTo>
                    <a:pt x="689" y="1702"/>
                    <a:pt x="727" y="1706"/>
                    <a:pt x="740" y="1754"/>
                  </a:cubicBezTo>
                  <a:lnTo>
                    <a:pt x="850" y="1754"/>
                  </a:lnTo>
                  <a:cubicBezTo>
                    <a:pt x="880" y="1709"/>
                    <a:pt x="883" y="1692"/>
                    <a:pt x="930" y="1656"/>
                  </a:cubicBezTo>
                  <a:cubicBezTo>
                    <a:pt x="1000" y="1602"/>
                    <a:pt x="1081" y="1572"/>
                    <a:pt x="1150" y="1521"/>
                  </a:cubicBezTo>
                  <a:cubicBezTo>
                    <a:pt x="1181" y="1498"/>
                    <a:pt x="1226" y="1467"/>
                    <a:pt x="1265" y="1458"/>
                  </a:cubicBezTo>
                  <a:cubicBezTo>
                    <a:pt x="1214" y="1554"/>
                    <a:pt x="1214" y="1572"/>
                    <a:pt x="1122" y="1628"/>
                  </a:cubicBezTo>
                  <a:lnTo>
                    <a:pt x="1049" y="1665"/>
                  </a:lnTo>
                  <a:cubicBezTo>
                    <a:pt x="1027" y="1678"/>
                    <a:pt x="1014" y="1691"/>
                    <a:pt x="988" y="1706"/>
                  </a:cubicBezTo>
                  <a:cubicBezTo>
                    <a:pt x="962" y="1722"/>
                    <a:pt x="943" y="1732"/>
                    <a:pt x="918" y="1746"/>
                  </a:cubicBezTo>
                  <a:cubicBezTo>
                    <a:pt x="744" y="1848"/>
                    <a:pt x="769" y="1780"/>
                    <a:pt x="658" y="1798"/>
                  </a:cubicBezTo>
                  <a:cubicBezTo>
                    <a:pt x="583" y="1810"/>
                    <a:pt x="579" y="1836"/>
                    <a:pt x="579" y="1898"/>
                  </a:cubicBezTo>
                  <a:cubicBezTo>
                    <a:pt x="579" y="1928"/>
                    <a:pt x="671" y="1995"/>
                    <a:pt x="692" y="2023"/>
                  </a:cubicBezTo>
                  <a:cubicBezTo>
                    <a:pt x="718" y="2059"/>
                    <a:pt x="664" y="2123"/>
                    <a:pt x="664" y="2237"/>
                  </a:cubicBezTo>
                  <a:cubicBezTo>
                    <a:pt x="664" y="2262"/>
                    <a:pt x="739" y="2337"/>
                    <a:pt x="762" y="2350"/>
                  </a:cubicBezTo>
                  <a:cubicBezTo>
                    <a:pt x="795" y="2368"/>
                    <a:pt x="812" y="2364"/>
                    <a:pt x="848" y="2374"/>
                  </a:cubicBezTo>
                  <a:cubicBezTo>
                    <a:pt x="895" y="2387"/>
                    <a:pt x="877" y="2404"/>
                    <a:pt x="918" y="2415"/>
                  </a:cubicBezTo>
                  <a:cubicBezTo>
                    <a:pt x="918" y="2482"/>
                    <a:pt x="893" y="2510"/>
                    <a:pt x="893" y="2677"/>
                  </a:cubicBezTo>
                  <a:cubicBezTo>
                    <a:pt x="893" y="2707"/>
                    <a:pt x="963" y="2775"/>
                    <a:pt x="1103" y="2684"/>
                  </a:cubicBezTo>
                  <a:cubicBezTo>
                    <a:pt x="1126" y="2669"/>
                    <a:pt x="1171" y="2629"/>
                    <a:pt x="1183" y="2604"/>
                  </a:cubicBezTo>
                  <a:cubicBezTo>
                    <a:pt x="1212" y="2540"/>
                    <a:pt x="1174" y="2425"/>
                    <a:pt x="1207" y="2339"/>
                  </a:cubicBezTo>
                  <a:cubicBezTo>
                    <a:pt x="1276" y="2153"/>
                    <a:pt x="1454" y="2482"/>
                    <a:pt x="1612" y="2482"/>
                  </a:cubicBezTo>
                  <a:cubicBezTo>
                    <a:pt x="1720" y="2482"/>
                    <a:pt x="1833" y="2340"/>
                    <a:pt x="1877" y="2265"/>
                  </a:cubicBezTo>
                  <a:cubicBezTo>
                    <a:pt x="1929" y="2179"/>
                    <a:pt x="2023" y="1992"/>
                    <a:pt x="2056" y="1894"/>
                  </a:cubicBezTo>
                  <a:cubicBezTo>
                    <a:pt x="2086" y="1807"/>
                    <a:pt x="2115" y="1781"/>
                    <a:pt x="2149" y="1630"/>
                  </a:cubicBezTo>
                  <a:lnTo>
                    <a:pt x="2175" y="1529"/>
                  </a:lnTo>
                  <a:cubicBezTo>
                    <a:pt x="2179" y="1510"/>
                    <a:pt x="2184" y="1501"/>
                    <a:pt x="2189" y="1484"/>
                  </a:cubicBezTo>
                  <a:cubicBezTo>
                    <a:pt x="2208" y="1426"/>
                    <a:pt x="2202" y="1341"/>
                    <a:pt x="2227" y="1277"/>
                  </a:cubicBezTo>
                  <a:cubicBezTo>
                    <a:pt x="2260" y="1189"/>
                    <a:pt x="2302" y="1157"/>
                    <a:pt x="2199" y="1058"/>
                  </a:cubicBezTo>
                  <a:cubicBezTo>
                    <a:pt x="2177" y="1036"/>
                    <a:pt x="2048" y="950"/>
                    <a:pt x="2024" y="945"/>
                  </a:cubicBezTo>
                  <a:cubicBezTo>
                    <a:pt x="1993" y="938"/>
                    <a:pt x="1965" y="939"/>
                    <a:pt x="1934" y="932"/>
                  </a:cubicBezTo>
                  <a:cubicBezTo>
                    <a:pt x="1873" y="919"/>
                    <a:pt x="1805" y="899"/>
                    <a:pt x="1731" y="899"/>
                  </a:cubicBezTo>
                  <a:cubicBezTo>
                    <a:pt x="1626" y="899"/>
                    <a:pt x="1547" y="941"/>
                    <a:pt x="1358" y="941"/>
                  </a:cubicBezTo>
                  <a:cubicBezTo>
                    <a:pt x="1316" y="941"/>
                    <a:pt x="1320" y="934"/>
                    <a:pt x="1282" y="933"/>
                  </a:cubicBezTo>
                  <a:cubicBezTo>
                    <a:pt x="1282" y="859"/>
                    <a:pt x="1262" y="813"/>
                    <a:pt x="1351" y="757"/>
                  </a:cubicBezTo>
                  <a:lnTo>
                    <a:pt x="1553" y="636"/>
                  </a:lnTo>
                  <a:cubicBezTo>
                    <a:pt x="1593" y="610"/>
                    <a:pt x="1589" y="605"/>
                    <a:pt x="1637" y="586"/>
                  </a:cubicBezTo>
                  <a:cubicBezTo>
                    <a:pt x="1650" y="580"/>
                    <a:pt x="1668" y="571"/>
                    <a:pt x="1683" y="563"/>
                  </a:cubicBezTo>
                  <a:cubicBezTo>
                    <a:pt x="1786" y="506"/>
                    <a:pt x="1790" y="441"/>
                    <a:pt x="1790" y="332"/>
                  </a:cubicBezTo>
                  <a:cubicBezTo>
                    <a:pt x="1790" y="213"/>
                    <a:pt x="1724" y="96"/>
                    <a:pt x="1633" y="40"/>
                  </a:cubicBezTo>
                  <a:lnTo>
                    <a:pt x="1617" y="30"/>
                  </a:lnTo>
                  <a:cubicBezTo>
                    <a:pt x="1567" y="0"/>
                    <a:pt x="1502" y="18"/>
                    <a:pt x="1502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3C0611B7-1229-42BC-8D22-C2C90F67ED90}"/>
                </a:ext>
              </a:extLst>
            </p:cNvPr>
            <p:cNvGrpSpPr/>
            <p:nvPr/>
          </p:nvGrpSpPr>
          <p:grpSpPr>
            <a:xfrm>
              <a:off x="7683654" y="5211762"/>
              <a:ext cx="777721" cy="795133"/>
              <a:chOff x="8128154" y="5211762"/>
              <a:chExt cx="777721" cy="795133"/>
            </a:xfrm>
            <a:grpFill/>
          </p:grpSpPr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3A18D5FC-6599-4C8A-A773-EB6BDB766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154" y="5211762"/>
                <a:ext cx="777721" cy="644232"/>
              </a:xfrm>
              <a:custGeom>
                <a:avLst/>
                <a:gdLst>
                  <a:gd name="T0" fmla="*/ 1651 w 2752"/>
                  <a:gd name="T1" fmla="*/ 1193 h 2259"/>
                  <a:gd name="T2" fmla="*/ 1795 w 2752"/>
                  <a:gd name="T3" fmla="*/ 939 h 2259"/>
                  <a:gd name="T4" fmla="*/ 1758 w 2752"/>
                  <a:gd name="T5" fmla="*/ 1045 h 2259"/>
                  <a:gd name="T6" fmla="*/ 1728 w 2752"/>
                  <a:gd name="T7" fmla="*/ 1184 h 2259"/>
                  <a:gd name="T8" fmla="*/ 2752 w 2752"/>
                  <a:gd name="T9" fmla="*/ 1370 h 2259"/>
                  <a:gd name="T10" fmla="*/ 2252 w 2752"/>
                  <a:gd name="T11" fmla="*/ 1498 h 2259"/>
                  <a:gd name="T12" fmla="*/ 1965 w 2752"/>
                  <a:gd name="T13" fmla="*/ 1396 h 2259"/>
                  <a:gd name="T14" fmla="*/ 2405 w 2752"/>
                  <a:gd name="T15" fmla="*/ 1303 h 2259"/>
                  <a:gd name="T16" fmla="*/ 1880 w 2752"/>
                  <a:gd name="T17" fmla="*/ 1286 h 2259"/>
                  <a:gd name="T18" fmla="*/ 1753 w 2752"/>
                  <a:gd name="T19" fmla="*/ 1430 h 2259"/>
                  <a:gd name="T20" fmla="*/ 1448 w 2752"/>
                  <a:gd name="T21" fmla="*/ 1429 h 2259"/>
                  <a:gd name="T22" fmla="*/ 1169 w 2752"/>
                  <a:gd name="T23" fmla="*/ 1480 h 2259"/>
                  <a:gd name="T24" fmla="*/ 911 w 2752"/>
                  <a:gd name="T25" fmla="*/ 1646 h 2259"/>
                  <a:gd name="T26" fmla="*/ 780 w 2752"/>
                  <a:gd name="T27" fmla="*/ 1726 h 2259"/>
                  <a:gd name="T28" fmla="*/ 518 w 2752"/>
                  <a:gd name="T29" fmla="*/ 1998 h 2259"/>
                  <a:gd name="T30" fmla="*/ 263 w 2752"/>
                  <a:gd name="T31" fmla="*/ 2259 h 2259"/>
                  <a:gd name="T32" fmla="*/ 0 w 2752"/>
                  <a:gd name="T33" fmla="*/ 2031 h 2259"/>
                  <a:gd name="T34" fmla="*/ 81 w 2752"/>
                  <a:gd name="T35" fmla="*/ 1781 h 2259"/>
                  <a:gd name="T36" fmla="*/ 314 w 2752"/>
                  <a:gd name="T37" fmla="*/ 1599 h 2259"/>
                  <a:gd name="T38" fmla="*/ 544 w 2752"/>
                  <a:gd name="T39" fmla="*/ 1685 h 2259"/>
                  <a:gd name="T40" fmla="*/ 763 w 2752"/>
                  <a:gd name="T41" fmla="*/ 1548 h 2259"/>
                  <a:gd name="T42" fmla="*/ 931 w 2752"/>
                  <a:gd name="T43" fmla="*/ 1480 h 2259"/>
                  <a:gd name="T44" fmla="*/ 1135 w 2752"/>
                  <a:gd name="T45" fmla="*/ 1447 h 2259"/>
                  <a:gd name="T46" fmla="*/ 1262 w 2752"/>
                  <a:gd name="T47" fmla="*/ 1396 h 2259"/>
                  <a:gd name="T48" fmla="*/ 1381 w 2752"/>
                  <a:gd name="T49" fmla="*/ 1345 h 2259"/>
                  <a:gd name="T50" fmla="*/ 1482 w 2752"/>
                  <a:gd name="T51" fmla="*/ 1133 h 2259"/>
                  <a:gd name="T52" fmla="*/ 1423 w 2752"/>
                  <a:gd name="T53" fmla="*/ 1226 h 2259"/>
                  <a:gd name="T54" fmla="*/ 1326 w 2752"/>
                  <a:gd name="T55" fmla="*/ 1151 h 2259"/>
                  <a:gd name="T56" fmla="*/ 1351 w 2752"/>
                  <a:gd name="T57" fmla="*/ 866 h 2259"/>
                  <a:gd name="T58" fmla="*/ 1541 w 2752"/>
                  <a:gd name="T59" fmla="*/ 845 h 2259"/>
                  <a:gd name="T60" fmla="*/ 1635 w 2752"/>
                  <a:gd name="T61" fmla="*/ 727 h 2259"/>
                  <a:gd name="T62" fmla="*/ 1582 w 2752"/>
                  <a:gd name="T63" fmla="*/ 538 h 2259"/>
                  <a:gd name="T64" fmla="*/ 1406 w 2752"/>
                  <a:gd name="T65" fmla="*/ 685 h 2259"/>
                  <a:gd name="T66" fmla="*/ 1262 w 2752"/>
                  <a:gd name="T67" fmla="*/ 1134 h 2259"/>
                  <a:gd name="T68" fmla="*/ 1177 w 2752"/>
                  <a:gd name="T69" fmla="*/ 1311 h 2259"/>
                  <a:gd name="T70" fmla="*/ 1135 w 2752"/>
                  <a:gd name="T71" fmla="*/ 1133 h 2259"/>
                  <a:gd name="T72" fmla="*/ 1008 w 2752"/>
                  <a:gd name="T73" fmla="*/ 1387 h 2259"/>
                  <a:gd name="T74" fmla="*/ 788 w 2752"/>
                  <a:gd name="T75" fmla="*/ 1218 h 2259"/>
                  <a:gd name="T76" fmla="*/ 915 w 2752"/>
                  <a:gd name="T77" fmla="*/ 888 h 2259"/>
                  <a:gd name="T78" fmla="*/ 1101 w 2752"/>
                  <a:gd name="T79" fmla="*/ 659 h 2259"/>
                  <a:gd name="T80" fmla="*/ 1067 w 2752"/>
                  <a:gd name="T81" fmla="*/ 337 h 2259"/>
                  <a:gd name="T82" fmla="*/ 1389 w 2752"/>
                  <a:gd name="T83" fmla="*/ 617 h 2259"/>
                  <a:gd name="T84" fmla="*/ 1618 w 2752"/>
                  <a:gd name="T85" fmla="*/ 337 h 2259"/>
                  <a:gd name="T86" fmla="*/ 1767 w 2752"/>
                  <a:gd name="T87" fmla="*/ 21 h 2259"/>
                  <a:gd name="T88" fmla="*/ 1814 w 2752"/>
                  <a:gd name="T89" fmla="*/ 331 h 2259"/>
                  <a:gd name="T90" fmla="*/ 1849 w 2752"/>
                  <a:gd name="T91" fmla="*/ 552 h 2259"/>
                  <a:gd name="T92" fmla="*/ 1990 w 2752"/>
                  <a:gd name="T93" fmla="*/ 329 h 2259"/>
                  <a:gd name="T94" fmla="*/ 2192 w 2752"/>
                  <a:gd name="T95" fmla="*/ 211 h 2259"/>
                  <a:gd name="T96" fmla="*/ 2021 w 2752"/>
                  <a:gd name="T97" fmla="*/ 783 h 2259"/>
                  <a:gd name="T98" fmla="*/ 1922 w 2752"/>
                  <a:gd name="T99" fmla="*/ 1057 h 2259"/>
                  <a:gd name="T100" fmla="*/ 2372 w 2752"/>
                  <a:gd name="T101" fmla="*/ 1115 h 2259"/>
                  <a:gd name="T102" fmla="*/ 2491 w 2752"/>
                  <a:gd name="T103" fmla="*/ 1152 h 2259"/>
                  <a:gd name="T104" fmla="*/ 2615 w 2752"/>
                  <a:gd name="T105" fmla="*/ 1178 h 2259"/>
                  <a:gd name="T106" fmla="*/ 2752 w 2752"/>
                  <a:gd name="T107" fmla="*/ 1349 h 2259"/>
                  <a:gd name="T108" fmla="*/ 1592 w 2752"/>
                  <a:gd name="T109" fmla="*/ 1049 h 2259"/>
                  <a:gd name="T110" fmla="*/ 1540 w 2752"/>
                  <a:gd name="T111" fmla="*/ 954 h 2259"/>
                  <a:gd name="T112" fmla="*/ 1609 w 2752"/>
                  <a:gd name="T113" fmla="*/ 922 h 2259"/>
                  <a:gd name="T114" fmla="*/ 1863 w 2752"/>
                  <a:gd name="T115" fmla="*/ 820 h 2259"/>
                  <a:gd name="T116" fmla="*/ 1838 w 2752"/>
                  <a:gd name="T117" fmla="*/ 693 h 2259"/>
                  <a:gd name="T118" fmla="*/ 1863 w 2752"/>
                  <a:gd name="T119" fmla="*/ 820 h 2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52" h="2259">
                    <a:moveTo>
                      <a:pt x="1728" y="1184"/>
                    </a:moveTo>
                    <a:cubicBezTo>
                      <a:pt x="1690" y="1184"/>
                      <a:pt x="1678" y="1180"/>
                      <a:pt x="1651" y="1193"/>
                    </a:cubicBezTo>
                    <a:cubicBezTo>
                      <a:pt x="1651" y="1141"/>
                      <a:pt x="1646" y="1151"/>
                      <a:pt x="1674" y="1122"/>
                    </a:cubicBezTo>
                    <a:cubicBezTo>
                      <a:pt x="1794" y="1002"/>
                      <a:pt x="1745" y="952"/>
                      <a:pt x="1795" y="939"/>
                    </a:cubicBezTo>
                    <a:cubicBezTo>
                      <a:pt x="1796" y="972"/>
                      <a:pt x="1809" y="981"/>
                      <a:pt x="1799" y="1002"/>
                    </a:cubicBezTo>
                    <a:cubicBezTo>
                      <a:pt x="1788" y="1025"/>
                      <a:pt x="1773" y="1009"/>
                      <a:pt x="1758" y="1045"/>
                    </a:cubicBezTo>
                    <a:cubicBezTo>
                      <a:pt x="1747" y="1073"/>
                      <a:pt x="1756" y="1095"/>
                      <a:pt x="1753" y="1125"/>
                    </a:cubicBezTo>
                    <a:cubicBezTo>
                      <a:pt x="1748" y="1177"/>
                      <a:pt x="1740" y="1139"/>
                      <a:pt x="1728" y="1184"/>
                    </a:cubicBezTo>
                    <a:close/>
                    <a:moveTo>
                      <a:pt x="2752" y="1349"/>
                    </a:moveTo>
                    <a:lnTo>
                      <a:pt x="2752" y="1370"/>
                    </a:lnTo>
                    <a:cubicBezTo>
                      <a:pt x="2749" y="1398"/>
                      <a:pt x="2729" y="1424"/>
                      <a:pt x="2686" y="1448"/>
                    </a:cubicBezTo>
                    <a:cubicBezTo>
                      <a:pt x="2529" y="1535"/>
                      <a:pt x="2421" y="1512"/>
                      <a:pt x="2252" y="1498"/>
                    </a:cubicBezTo>
                    <a:cubicBezTo>
                      <a:pt x="2153" y="1489"/>
                      <a:pt x="2076" y="1534"/>
                      <a:pt x="1965" y="1480"/>
                    </a:cubicBezTo>
                    <a:lnTo>
                      <a:pt x="1965" y="1396"/>
                    </a:lnTo>
                    <a:cubicBezTo>
                      <a:pt x="2044" y="1389"/>
                      <a:pt x="2121" y="1370"/>
                      <a:pt x="2210" y="1370"/>
                    </a:cubicBezTo>
                    <a:cubicBezTo>
                      <a:pt x="2286" y="1371"/>
                      <a:pt x="2369" y="1371"/>
                      <a:pt x="2405" y="1303"/>
                    </a:cubicBezTo>
                    <a:cubicBezTo>
                      <a:pt x="2343" y="1210"/>
                      <a:pt x="2133" y="1231"/>
                      <a:pt x="2029" y="1248"/>
                    </a:cubicBezTo>
                    <a:cubicBezTo>
                      <a:pt x="1977" y="1256"/>
                      <a:pt x="1916" y="1283"/>
                      <a:pt x="1880" y="1286"/>
                    </a:cubicBezTo>
                    <a:cubicBezTo>
                      <a:pt x="1874" y="1364"/>
                      <a:pt x="1860" y="1372"/>
                      <a:pt x="1829" y="1430"/>
                    </a:cubicBezTo>
                    <a:lnTo>
                      <a:pt x="1753" y="1430"/>
                    </a:lnTo>
                    <a:cubicBezTo>
                      <a:pt x="1740" y="1380"/>
                      <a:pt x="1634" y="1350"/>
                      <a:pt x="1561" y="1398"/>
                    </a:cubicBezTo>
                    <a:cubicBezTo>
                      <a:pt x="1532" y="1417"/>
                      <a:pt x="1512" y="1410"/>
                      <a:pt x="1448" y="1429"/>
                    </a:cubicBezTo>
                    <a:cubicBezTo>
                      <a:pt x="1402" y="1442"/>
                      <a:pt x="1359" y="1438"/>
                      <a:pt x="1313" y="1438"/>
                    </a:cubicBezTo>
                    <a:cubicBezTo>
                      <a:pt x="1298" y="1495"/>
                      <a:pt x="1239" y="1480"/>
                      <a:pt x="1169" y="1480"/>
                    </a:cubicBezTo>
                    <a:cubicBezTo>
                      <a:pt x="1150" y="1562"/>
                      <a:pt x="1109" y="1526"/>
                      <a:pt x="1042" y="1565"/>
                    </a:cubicBezTo>
                    <a:cubicBezTo>
                      <a:pt x="998" y="1591"/>
                      <a:pt x="957" y="1618"/>
                      <a:pt x="911" y="1646"/>
                    </a:cubicBezTo>
                    <a:cubicBezTo>
                      <a:pt x="885" y="1662"/>
                      <a:pt x="869" y="1671"/>
                      <a:pt x="842" y="1687"/>
                    </a:cubicBezTo>
                    <a:cubicBezTo>
                      <a:pt x="817" y="1703"/>
                      <a:pt x="805" y="1713"/>
                      <a:pt x="780" y="1726"/>
                    </a:cubicBezTo>
                    <a:cubicBezTo>
                      <a:pt x="727" y="1753"/>
                      <a:pt x="696" y="1770"/>
                      <a:pt x="648" y="1807"/>
                    </a:cubicBezTo>
                    <a:cubicBezTo>
                      <a:pt x="586" y="1854"/>
                      <a:pt x="564" y="1937"/>
                      <a:pt x="518" y="1998"/>
                    </a:cubicBezTo>
                    <a:cubicBezTo>
                      <a:pt x="463" y="2072"/>
                      <a:pt x="490" y="2060"/>
                      <a:pt x="464" y="2105"/>
                    </a:cubicBezTo>
                    <a:cubicBezTo>
                      <a:pt x="418" y="2185"/>
                      <a:pt x="374" y="2259"/>
                      <a:pt x="263" y="2259"/>
                    </a:cubicBezTo>
                    <a:cubicBezTo>
                      <a:pt x="171" y="2259"/>
                      <a:pt x="130" y="2237"/>
                      <a:pt x="90" y="2170"/>
                    </a:cubicBezTo>
                    <a:cubicBezTo>
                      <a:pt x="66" y="2129"/>
                      <a:pt x="0" y="2071"/>
                      <a:pt x="0" y="2031"/>
                    </a:cubicBezTo>
                    <a:cubicBezTo>
                      <a:pt x="0" y="1981"/>
                      <a:pt x="7" y="1918"/>
                      <a:pt x="23" y="1876"/>
                    </a:cubicBezTo>
                    <a:cubicBezTo>
                      <a:pt x="37" y="1839"/>
                      <a:pt x="61" y="1811"/>
                      <a:pt x="81" y="1781"/>
                    </a:cubicBezTo>
                    <a:lnTo>
                      <a:pt x="195" y="1599"/>
                    </a:lnTo>
                    <a:lnTo>
                      <a:pt x="314" y="1599"/>
                    </a:lnTo>
                    <a:cubicBezTo>
                      <a:pt x="320" y="1622"/>
                      <a:pt x="344" y="1660"/>
                      <a:pt x="359" y="1680"/>
                    </a:cubicBezTo>
                    <a:cubicBezTo>
                      <a:pt x="404" y="1740"/>
                      <a:pt x="493" y="1742"/>
                      <a:pt x="544" y="1685"/>
                    </a:cubicBezTo>
                    <a:cubicBezTo>
                      <a:pt x="568" y="1658"/>
                      <a:pt x="563" y="1644"/>
                      <a:pt x="607" y="1629"/>
                    </a:cubicBezTo>
                    <a:cubicBezTo>
                      <a:pt x="666" y="1610"/>
                      <a:pt x="710" y="1576"/>
                      <a:pt x="763" y="1548"/>
                    </a:cubicBezTo>
                    <a:cubicBezTo>
                      <a:pt x="795" y="1531"/>
                      <a:pt x="820" y="1536"/>
                      <a:pt x="853" y="1520"/>
                    </a:cubicBezTo>
                    <a:cubicBezTo>
                      <a:pt x="886" y="1505"/>
                      <a:pt x="890" y="1491"/>
                      <a:pt x="931" y="1480"/>
                    </a:cubicBezTo>
                    <a:cubicBezTo>
                      <a:pt x="951" y="1474"/>
                      <a:pt x="958" y="1475"/>
                      <a:pt x="983" y="1472"/>
                    </a:cubicBezTo>
                    <a:cubicBezTo>
                      <a:pt x="1057" y="1464"/>
                      <a:pt x="1021" y="1447"/>
                      <a:pt x="1135" y="1447"/>
                    </a:cubicBezTo>
                    <a:cubicBezTo>
                      <a:pt x="1137" y="1418"/>
                      <a:pt x="1141" y="1416"/>
                      <a:pt x="1152" y="1396"/>
                    </a:cubicBezTo>
                    <a:lnTo>
                      <a:pt x="1262" y="1396"/>
                    </a:lnTo>
                    <a:cubicBezTo>
                      <a:pt x="1264" y="1367"/>
                      <a:pt x="1268" y="1365"/>
                      <a:pt x="1279" y="1345"/>
                    </a:cubicBezTo>
                    <a:lnTo>
                      <a:pt x="1381" y="1345"/>
                    </a:lnTo>
                    <a:cubicBezTo>
                      <a:pt x="1414" y="1282"/>
                      <a:pt x="1429" y="1260"/>
                      <a:pt x="1524" y="1260"/>
                    </a:cubicBezTo>
                    <a:cubicBezTo>
                      <a:pt x="1498" y="1210"/>
                      <a:pt x="1496" y="1195"/>
                      <a:pt x="1482" y="1133"/>
                    </a:cubicBezTo>
                    <a:lnTo>
                      <a:pt x="1423" y="1133"/>
                    </a:lnTo>
                    <a:lnTo>
                      <a:pt x="1423" y="1226"/>
                    </a:lnTo>
                    <a:lnTo>
                      <a:pt x="1338" y="1226"/>
                    </a:lnTo>
                    <a:cubicBezTo>
                      <a:pt x="1336" y="1201"/>
                      <a:pt x="1324" y="1169"/>
                      <a:pt x="1326" y="1151"/>
                    </a:cubicBezTo>
                    <a:cubicBezTo>
                      <a:pt x="1333" y="1083"/>
                      <a:pt x="1345" y="1194"/>
                      <a:pt x="1346" y="913"/>
                    </a:cubicBezTo>
                    <a:cubicBezTo>
                      <a:pt x="1346" y="892"/>
                      <a:pt x="1345" y="885"/>
                      <a:pt x="1351" y="866"/>
                    </a:cubicBezTo>
                    <a:lnTo>
                      <a:pt x="1364" y="838"/>
                    </a:lnTo>
                    <a:cubicBezTo>
                      <a:pt x="1414" y="762"/>
                      <a:pt x="1489" y="841"/>
                      <a:pt x="1541" y="845"/>
                    </a:cubicBezTo>
                    <a:cubicBezTo>
                      <a:pt x="1543" y="795"/>
                      <a:pt x="1565" y="773"/>
                      <a:pt x="1575" y="727"/>
                    </a:cubicBezTo>
                    <a:lnTo>
                      <a:pt x="1635" y="727"/>
                    </a:lnTo>
                    <a:lnTo>
                      <a:pt x="1636" y="618"/>
                    </a:lnTo>
                    <a:cubicBezTo>
                      <a:pt x="1642" y="566"/>
                      <a:pt x="1666" y="484"/>
                      <a:pt x="1582" y="538"/>
                    </a:cubicBezTo>
                    <a:cubicBezTo>
                      <a:pt x="1512" y="584"/>
                      <a:pt x="1495" y="651"/>
                      <a:pt x="1406" y="651"/>
                    </a:cubicBezTo>
                    <a:lnTo>
                      <a:pt x="1406" y="685"/>
                    </a:lnTo>
                    <a:cubicBezTo>
                      <a:pt x="1406" y="754"/>
                      <a:pt x="1270" y="828"/>
                      <a:pt x="1262" y="939"/>
                    </a:cubicBezTo>
                    <a:cubicBezTo>
                      <a:pt x="1258" y="1000"/>
                      <a:pt x="1264" y="1071"/>
                      <a:pt x="1262" y="1134"/>
                    </a:cubicBezTo>
                    <a:cubicBezTo>
                      <a:pt x="1261" y="1186"/>
                      <a:pt x="1246" y="1261"/>
                      <a:pt x="1245" y="1311"/>
                    </a:cubicBezTo>
                    <a:lnTo>
                      <a:pt x="1177" y="1311"/>
                    </a:lnTo>
                    <a:cubicBezTo>
                      <a:pt x="1169" y="1274"/>
                      <a:pt x="1159" y="1265"/>
                      <a:pt x="1152" y="1227"/>
                    </a:cubicBezTo>
                    <a:cubicBezTo>
                      <a:pt x="1146" y="1194"/>
                      <a:pt x="1142" y="1164"/>
                      <a:pt x="1135" y="1133"/>
                    </a:cubicBezTo>
                    <a:cubicBezTo>
                      <a:pt x="1097" y="1154"/>
                      <a:pt x="1106" y="1143"/>
                      <a:pt x="1089" y="1189"/>
                    </a:cubicBezTo>
                    <a:cubicBezTo>
                      <a:pt x="1064" y="1254"/>
                      <a:pt x="1023" y="1321"/>
                      <a:pt x="1008" y="1387"/>
                    </a:cubicBezTo>
                    <a:cubicBezTo>
                      <a:pt x="946" y="1387"/>
                      <a:pt x="897" y="1393"/>
                      <a:pt x="857" y="1344"/>
                    </a:cubicBezTo>
                    <a:cubicBezTo>
                      <a:pt x="838" y="1321"/>
                      <a:pt x="788" y="1254"/>
                      <a:pt x="788" y="1218"/>
                    </a:cubicBezTo>
                    <a:cubicBezTo>
                      <a:pt x="788" y="1082"/>
                      <a:pt x="852" y="1144"/>
                      <a:pt x="863" y="1039"/>
                    </a:cubicBezTo>
                    <a:cubicBezTo>
                      <a:pt x="870" y="984"/>
                      <a:pt x="855" y="888"/>
                      <a:pt x="915" y="888"/>
                    </a:cubicBezTo>
                    <a:cubicBezTo>
                      <a:pt x="970" y="888"/>
                      <a:pt x="998" y="911"/>
                      <a:pt x="1042" y="922"/>
                    </a:cubicBezTo>
                    <a:cubicBezTo>
                      <a:pt x="1151" y="849"/>
                      <a:pt x="1110" y="799"/>
                      <a:pt x="1101" y="659"/>
                    </a:cubicBezTo>
                    <a:cubicBezTo>
                      <a:pt x="1098" y="606"/>
                      <a:pt x="1089" y="550"/>
                      <a:pt x="1084" y="498"/>
                    </a:cubicBezTo>
                    <a:cubicBezTo>
                      <a:pt x="1080" y="449"/>
                      <a:pt x="1068" y="383"/>
                      <a:pt x="1067" y="337"/>
                    </a:cubicBezTo>
                    <a:cubicBezTo>
                      <a:pt x="1105" y="317"/>
                      <a:pt x="1264" y="143"/>
                      <a:pt x="1313" y="430"/>
                    </a:cubicBezTo>
                    <a:cubicBezTo>
                      <a:pt x="1326" y="509"/>
                      <a:pt x="1307" y="615"/>
                      <a:pt x="1389" y="617"/>
                    </a:cubicBezTo>
                    <a:cubicBezTo>
                      <a:pt x="1394" y="555"/>
                      <a:pt x="1433" y="500"/>
                      <a:pt x="1499" y="498"/>
                    </a:cubicBezTo>
                    <a:cubicBezTo>
                      <a:pt x="1516" y="426"/>
                      <a:pt x="1540" y="356"/>
                      <a:pt x="1618" y="337"/>
                    </a:cubicBezTo>
                    <a:cubicBezTo>
                      <a:pt x="1618" y="193"/>
                      <a:pt x="1655" y="196"/>
                      <a:pt x="1722" y="111"/>
                    </a:cubicBezTo>
                    <a:cubicBezTo>
                      <a:pt x="1750" y="75"/>
                      <a:pt x="1714" y="35"/>
                      <a:pt x="1767" y="21"/>
                    </a:cubicBezTo>
                    <a:cubicBezTo>
                      <a:pt x="1843" y="0"/>
                      <a:pt x="1885" y="50"/>
                      <a:pt x="1948" y="83"/>
                    </a:cubicBezTo>
                    <a:cubicBezTo>
                      <a:pt x="1944" y="240"/>
                      <a:pt x="1908" y="245"/>
                      <a:pt x="1814" y="331"/>
                    </a:cubicBezTo>
                    <a:cubicBezTo>
                      <a:pt x="1697" y="439"/>
                      <a:pt x="1770" y="464"/>
                      <a:pt x="1770" y="617"/>
                    </a:cubicBezTo>
                    <a:lnTo>
                      <a:pt x="1849" y="552"/>
                    </a:lnTo>
                    <a:cubicBezTo>
                      <a:pt x="1878" y="516"/>
                      <a:pt x="1907" y="498"/>
                      <a:pt x="1956" y="498"/>
                    </a:cubicBezTo>
                    <a:cubicBezTo>
                      <a:pt x="1956" y="393"/>
                      <a:pt x="1944" y="418"/>
                      <a:pt x="1990" y="329"/>
                    </a:cubicBezTo>
                    <a:cubicBezTo>
                      <a:pt x="2025" y="262"/>
                      <a:pt x="2031" y="206"/>
                      <a:pt x="2123" y="190"/>
                    </a:cubicBezTo>
                    <a:cubicBezTo>
                      <a:pt x="2162" y="183"/>
                      <a:pt x="2171" y="190"/>
                      <a:pt x="2192" y="211"/>
                    </a:cubicBezTo>
                    <a:cubicBezTo>
                      <a:pt x="2251" y="271"/>
                      <a:pt x="2325" y="422"/>
                      <a:pt x="2216" y="479"/>
                    </a:cubicBezTo>
                    <a:cubicBezTo>
                      <a:pt x="1964" y="611"/>
                      <a:pt x="2076" y="697"/>
                      <a:pt x="2021" y="783"/>
                    </a:cubicBezTo>
                    <a:cubicBezTo>
                      <a:pt x="1988" y="835"/>
                      <a:pt x="1988" y="782"/>
                      <a:pt x="1981" y="870"/>
                    </a:cubicBezTo>
                    <a:cubicBezTo>
                      <a:pt x="1975" y="942"/>
                      <a:pt x="1922" y="981"/>
                      <a:pt x="1922" y="1057"/>
                    </a:cubicBezTo>
                    <a:cubicBezTo>
                      <a:pt x="1922" y="1133"/>
                      <a:pt x="2037" y="1099"/>
                      <a:pt x="2109" y="1099"/>
                    </a:cubicBezTo>
                    <a:cubicBezTo>
                      <a:pt x="2195" y="1099"/>
                      <a:pt x="2292" y="1102"/>
                      <a:pt x="2372" y="1115"/>
                    </a:cubicBezTo>
                    <a:cubicBezTo>
                      <a:pt x="2401" y="1120"/>
                      <a:pt x="2417" y="1121"/>
                      <a:pt x="2441" y="1131"/>
                    </a:cubicBezTo>
                    <a:cubicBezTo>
                      <a:pt x="2459" y="1138"/>
                      <a:pt x="2474" y="1150"/>
                      <a:pt x="2491" y="1152"/>
                    </a:cubicBezTo>
                    <a:cubicBezTo>
                      <a:pt x="2518" y="1156"/>
                      <a:pt x="2511" y="1144"/>
                      <a:pt x="2555" y="1161"/>
                    </a:cubicBezTo>
                    <a:cubicBezTo>
                      <a:pt x="2583" y="1171"/>
                      <a:pt x="2583" y="1170"/>
                      <a:pt x="2615" y="1178"/>
                    </a:cubicBezTo>
                    <a:cubicBezTo>
                      <a:pt x="2657" y="1189"/>
                      <a:pt x="2675" y="1211"/>
                      <a:pt x="2700" y="1244"/>
                    </a:cubicBezTo>
                    <a:cubicBezTo>
                      <a:pt x="2728" y="1281"/>
                      <a:pt x="2748" y="1317"/>
                      <a:pt x="2752" y="1349"/>
                    </a:cubicBezTo>
                    <a:close/>
                    <a:moveTo>
                      <a:pt x="1592" y="998"/>
                    </a:moveTo>
                    <a:lnTo>
                      <a:pt x="1592" y="1049"/>
                    </a:lnTo>
                    <a:cubicBezTo>
                      <a:pt x="1548" y="1048"/>
                      <a:pt x="1508" y="1033"/>
                      <a:pt x="1508" y="989"/>
                    </a:cubicBezTo>
                    <a:cubicBezTo>
                      <a:pt x="1508" y="962"/>
                      <a:pt x="1526" y="969"/>
                      <a:pt x="1540" y="954"/>
                    </a:cubicBezTo>
                    <a:cubicBezTo>
                      <a:pt x="1554" y="939"/>
                      <a:pt x="1552" y="932"/>
                      <a:pt x="1558" y="905"/>
                    </a:cubicBezTo>
                    <a:cubicBezTo>
                      <a:pt x="1575" y="913"/>
                      <a:pt x="1589" y="917"/>
                      <a:pt x="1609" y="922"/>
                    </a:cubicBezTo>
                    <a:cubicBezTo>
                      <a:pt x="1602" y="952"/>
                      <a:pt x="1592" y="961"/>
                      <a:pt x="1592" y="998"/>
                    </a:cubicBezTo>
                    <a:close/>
                    <a:moveTo>
                      <a:pt x="1863" y="820"/>
                    </a:moveTo>
                    <a:cubicBezTo>
                      <a:pt x="1814" y="820"/>
                      <a:pt x="1798" y="815"/>
                      <a:pt x="1762" y="812"/>
                    </a:cubicBezTo>
                    <a:cubicBezTo>
                      <a:pt x="1764" y="719"/>
                      <a:pt x="1836" y="782"/>
                      <a:pt x="1838" y="693"/>
                    </a:cubicBezTo>
                    <a:cubicBezTo>
                      <a:pt x="1854" y="701"/>
                      <a:pt x="1883" y="708"/>
                      <a:pt x="1905" y="710"/>
                    </a:cubicBezTo>
                    <a:cubicBezTo>
                      <a:pt x="1902" y="756"/>
                      <a:pt x="1874" y="775"/>
                      <a:pt x="1863" y="8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20" name="Freeform 36">
                <a:extLst>
                  <a:ext uri="{FF2B5EF4-FFF2-40B4-BE49-F238E27FC236}">
                    <a16:creationId xmlns:a16="http://schemas.microsoft.com/office/drawing/2014/main" id="{23221C3A-53A5-4D9C-B057-AA45E5226D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4179" y="5627708"/>
                <a:ext cx="381123" cy="379187"/>
              </a:xfrm>
              <a:custGeom>
                <a:avLst/>
                <a:gdLst>
                  <a:gd name="T0" fmla="*/ 224 w 1353"/>
                  <a:gd name="T1" fmla="*/ 424 h 1330"/>
                  <a:gd name="T2" fmla="*/ 406 w 1353"/>
                  <a:gd name="T3" fmla="*/ 335 h 1330"/>
                  <a:gd name="T4" fmla="*/ 491 w 1353"/>
                  <a:gd name="T5" fmla="*/ 285 h 1330"/>
                  <a:gd name="T6" fmla="*/ 656 w 1353"/>
                  <a:gd name="T7" fmla="*/ 254 h 1330"/>
                  <a:gd name="T8" fmla="*/ 552 w 1353"/>
                  <a:gd name="T9" fmla="*/ 320 h 1330"/>
                  <a:gd name="T10" fmla="*/ 497 w 1353"/>
                  <a:gd name="T11" fmla="*/ 383 h 1330"/>
                  <a:gd name="T12" fmla="*/ 496 w 1353"/>
                  <a:gd name="T13" fmla="*/ 542 h 1330"/>
                  <a:gd name="T14" fmla="*/ 313 w 1353"/>
                  <a:gd name="T15" fmla="*/ 597 h 1330"/>
                  <a:gd name="T16" fmla="*/ 97 w 1353"/>
                  <a:gd name="T17" fmla="*/ 551 h 1330"/>
                  <a:gd name="T18" fmla="*/ 78 w 1353"/>
                  <a:gd name="T19" fmla="*/ 747 h 1330"/>
                  <a:gd name="T20" fmla="*/ 266 w 1353"/>
                  <a:gd name="T21" fmla="*/ 898 h 1330"/>
                  <a:gd name="T22" fmla="*/ 586 w 1353"/>
                  <a:gd name="T23" fmla="*/ 860 h 1330"/>
                  <a:gd name="T24" fmla="*/ 527 w 1353"/>
                  <a:gd name="T25" fmla="*/ 1006 h 1330"/>
                  <a:gd name="T26" fmla="*/ 269 w 1353"/>
                  <a:gd name="T27" fmla="*/ 1133 h 1330"/>
                  <a:gd name="T28" fmla="*/ 4 w 1353"/>
                  <a:gd name="T29" fmla="*/ 1127 h 1330"/>
                  <a:gd name="T30" fmla="*/ 92 w 1353"/>
                  <a:gd name="T31" fmla="*/ 1216 h 1330"/>
                  <a:gd name="T32" fmla="*/ 162 w 1353"/>
                  <a:gd name="T33" fmla="*/ 1239 h 1330"/>
                  <a:gd name="T34" fmla="*/ 191 w 1353"/>
                  <a:gd name="T35" fmla="*/ 1253 h 1330"/>
                  <a:gd name="T36" fmla="*/ 272 w 1353"/>
                  <a:gd name="T37" fmla="*/ 1273 h 1330"/>
                  <a:gd name="T38" fmla="*/ 373 w 1353"/>
                  <a:gd name="T39" fmla="*/ 1298 h 1330"/>
                  <a:gd name="T40" fmla="*/ 588 w 1353"/>
                  <a:gd name="T41" fmla="*/ 1330 h 1330"/>
                  <a:gd name="T42" fmla="*/ 701 w 1353"/>
                  <a:gd name="T43" fmla="*/ 1282 h 1330"/>
                  <a:gd name="T44" fmla="*/ 771 w 1353"/>
                  <a:gd name="T45" fmla="*/ 1175 h 1330"/>
                  <a:gd name="T46" fmla="*/ 848 w 1353"/>
                  <a:gd name="T47" fmla="*/ 980 h 1330"/>
                  <a:gd name="T48" fmla="*/ 867 w 1353"/>
                  <a:gd name="T49" fmla="*/ 906 h 1330"/>
                  <a:gd name="T50" fmla="*/ 1104 w 1353"/>
                  <a:gd name="T51" fmla="*/ 635 h 1330"/>
                  <a:gd name="T52" fmla="*/ 1236 w 1353"/>
                  <a:gd name="T53" fmla="*/ 650 h 1330"/>
                  <a:gd name="T54" fmla="*/ 1301 w 1353"/>
                  <a:gd name="T55" fmla="*/ 464 h 1330"/>
                  <a:gd name="T56" fmla="*/ 1045 w 1353"/>
                  <a:gd name="T57" fmla="*/ 348 h 1330"/>
                  <a:gd name="T58" fmla="*/ 801 w 1353"/>
                  <a:gd name="T59" fmla="*/ 426 h 1330"/>
                  <a:gd name="T60" fmla="*/ 789 w 1353"/>
                  <a:gd name="T61" fmla="*/ 328 h 1330"/>
                  <a:gd name="T62" fmla="*/ 865 w 1353"/>
                  <a:gd name="T63" fmla="*/ 278 h 1330"/>
                  <a:gd name="T64" fmla="*/ 928 w 1353"/>
                  <a:gd name="T65" fmla="*/ 222 h 1330"/>
                  <a:gd name="T66" fmla="*/ 910 w 1353"/>
                  <a:gd name="T67" fmla="*/ 51 h 1330"/>
                  <a:gd name="T68" fmla="*/ 791 w 1353"/>
                  <a:gd name="T69" fmla="*/ 0 h 1330"/>
                  <a:gd name="T70" fmla="*/ 537 w 1353"/>
                  <a:gd name="T71" fmla="*/ 51 h 1330"/>
                  <a:gd name="T72" fmla="*/ 290 w 1353"/>
                  <a:gd name="T73" fmla="*/ 177 h 1330"/>
                  <a:gd name="T74" fmla="*/ 192 w 1353"/>
                  <a:gd name="T75" fmla="*/ 332 h 1330"/>
                  <a:gd name="T76" fmla="*/ 224 w 1353"/>
                  <a:gd name="T77" fmla="*/ 424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353" h="1330">
                    <a:moveTo>
                      <a:pt x="224" y="424"/>
                    </a:moveTo>
                    <a:cubicBezTo>
                      <a:pt x="314" y="416"/>
                      <a:pt x="324" y="385"/>
                      <a:pt x="406" y="335"/>
                    </a:cubicBezTo>
                    <a:cubicBezTo>
                      <a:pt x="438" y="317"/>
                      <a:pt x="459" y="304"/>
                      <a:pt x="491" y="285"/>
                    </a:cubicBezTo>
                    <a:cubicBezTo>
                      <a:pt x="588" y="225"/>
                      <a:pt x="614" y="254"/>
                      <a:pt x="656" y="254"/>
                    </a:cubicBezTo>
                    <a:cubicBezTo>
                      <a:pt x="654" y="323"/>
                      <a:pt x="646" y="286"/>
                      <a:pt x="552" y="320"/>
                    </a:cubicBezTo>
                    <a:cubicBezTo>
                      <a:pt x="516" y="333"/>
                      <a:pt x="506" y="337"/>
                      <a:pt x="497" y="383"/>
                    </a:cubicBezTo>
                    <a:cubicBezTo>
                      <a:pt x="480" y="466"/>
                      <a:pt x="485" y="467"/>
                      <a:pt x="496" y="542"/>
                    </a:cubicBezTo>
                    <a:cubicBezTo>
                      <a:pt x="428" y="558"/>
                      <a:pt x="395" y="589"/>
                      <a:pt x="313" y="597"/>
                    </a:cubicBezTo>
                    <a:cubicBezTo>
                      <a:pt x="220" y="605"/>
                      <a:pt x="234" y="551"/>
                      <a:pt x="97" y="551"/>
                    </a:cubicBezTo>
                    <a:cubicBezTo>
                      <a:pt x="10" y="551"/>
                      <a:pt x="0" y="649"/>
                      <a:pt x="78" y="747"/>
                    </a:cubicBezTo>
                    <a:cubicBezTo>
                      <a:pt x="103" y="778"/>
                      <a:pt x="226" y="898"/>
                      <a:pt x="266" y="898"/>
                    </a:cubicBezTo>
                    <a:cubicBezTo>
                      <a:pt x="408" y="898"/>
                      <a:pt x="597" y="749"/>
                      <a:pt x="586" y="860"/>
                    </a:cubicBezTo>
                    <a:cubicBezTo>
                      <a:pt x="575" y="968"/>
                      <a:pt x="564" y="969"/>
                      <a:pt x="527" y="1006"/>
                    </a:cubicBezTo>
                    <a:cubicBezTo>
                      <a:pt x="470" y="1062"/>
                      <a:pt x="381" y="1175"/>
                      <a:pt x="269" y="1133"/>
                    </a:cubicBezTo>
                    <a:cubicBezTo>
                      <a:pt x="243" y="1123"/>
                      <a:pt x="4" y="963"/>
                      <a:pt x="4" y="1127"/>
                    </a:cubicBezTo>
                    <a:cubicBezTo>
                      <a:pt x="4" y="1179"/>
                      <a:pt x="51" y="1201"/>
                      <a:pt x="92" y="1216"/>
                    </a:cubicBezTo>
                    <a:cubicBezTo>
                      <a:pt x="120" y="1227"/>
                      <a:pt x="136" y="1227"/>
                      <a:pt x="162" y="1239"/>
                    </a:cubicBezTo>
                    <a:lnTo>
                      <a:pt x="191" y="1253"/>
                    </a:lnTo>
                    <a:cubicBezTo>
                      <a:pt x="223" y="1263"/>
                      <a:pt x="218" y="1253"/>
                      <a:pt x="272" y="1273"/>
                    </a:cubicBezTo>
                    <a:lnTo>
                      <a:pt x="373" y="1298"/>
                    </a:lnTo>
                    <a:cubicBezTo>
                      <a:pt x="489" y="1319"/>
                      <a:pt x="418" y="1330"/>
                      <a:pt x="588" y="1330"/>
                    </a:cubicBezTo>
                    <a:cubicBezTo>
                      <a:pt x="604" y="1330"/>
                      <a:pt x="684" y="1300"/>
                      <a:pt x="701" y="1282"/>
                    </a:cubicBezTo>
                    <a:cubicBezTo>
                      <a:pt x="743" y="1238"/>
                      <a:pt x="743" y="1231"/>
                      <a:pt x="771" y="1175"/>
                    </a:cubicBezTo>
                    <a:cubicBezTo>
                      <a:pt x="802" y="1114"/>
                      <a:pt x="832" y="1048"/>
                      <a:pt x="848" y="980"/>
                    </a:cubicBezTo>
                    <a:cubicBezTo>
                      <a:pt x="858" y="939"/>
                      <a:pt x="867" y="930"/>
                      <a:pt x="867" y="906"/>
                    </a:cubicBezTo>
                    <a:cubicBezTo>
                      <a:pt x="867" y="706"/>
                      <a:pt x="786" y="635"/>
                      <a:pt x="1104" y="635"/>
                    </a:cubicBezTo>
                    <a:cubicBezTo>
                      <a:pt x="1156" y="635"/>
                      <a:pt x="1200" y="656"/>
                      <a:pt x="1236" y="650"/>
                    </a:cubicBezTo>
                    <a:cubicBezTo>
                      <a:pt x="1353" y="628"/>
                      <a:pt x="1334" y="509"/>
                      <a:pt x="1301" y="464"/>
                    </a:cubicBezTo>
                    <a:cubicBezTo>
                      <a:pt x="1262" y="410"/>
                      <a:pt x="1126" y="348"/>
                      <a:pt x="1045" y="348"/>
                    </a:cubicBezTo>
                    <a:cubicBezTo>
                      <a:pt x="796" y="348"/>
                      <a:pt x="865" y="402"/>
                      <a:pt x="801" y="426"/>
                    </a:cubicBezTo>
                    <a:cubicBezTo>
                      <a:pt x="745" y="447"/>
                      <a:pt x="723" y="391"/>
                      <a:pt x="789" y="328"/>
                    </a:cubicBezTo>
                    <a:cubicBezTo>
                      <a:pt x="820" y="298"/>
                      <a:pt x="836" y="302"/>
                      <a:pt x="865" y="278"/>
                    </a:cubicBezTo>
                    <a:cubicBezTo>
                      <a:pt x="890" y="257"/>
                      <a:pt x="900" y="244"/>
                      <a:pt x="928" y="222"/>
                    </a:cubicBezTo>
                    <a:cubicBezTo>
                      <a:pt x="1010" y="158"/>
                      <a:pt x="975" y="91"/>
                      <a:pt x="910" y="51"/>
                    </a:cubicBezTo>
                    <a:lnTo>
                      <a:pt x="791" y="0"/>
                    </a:lnTo>
                    <a:lnTo>
                      <a:pt x="537" y="51"/>
                    </a:lnTo>
                    <a:cubicBezTo>
                      <a:pt x="477" y="68"/>
                      <a:pt x="325" y="151"/>
                      <a:pt x="290" y="177"/>
                    </a:cubicBezTo>
                    <a:cubicBezTo>
                      <a:pt x="241" y="214"/>
                      <a:pt x="196" y="269"/>
                      <a:pt x="192" y="332"/>
                    </a:cubicBezTo>
                    <a:cubicBezTo>
                      <a:pt x="190" y="364"/>
                      <a:pt x="212" y="401"/>
                      <a:pt x="224" y="4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FEA07D1C-D375-4F55-AB53-36D14C973F84}"/>
                </a:ext>
              </a:extLst>
            </p:cNvPr>
            <p:cNvGrpSpPr/>
            <p:nvPr/>
          </p:nvGrpSpPr>
          <p:grpSpPr>
            <a:xfrm>
              <a:off x="7088496" y="5329775"/>
              <a:ext cx="487527" cy="574585"/>
              <a:chOff x="7333022" y="5329775"/>
              <a:chExt cx="487527" cy="574585"/>
            </a:xfrm>
            <a:grpFill/>
          </p:grpSpPr>
          <p:sp>
            <p:nvSpPr>
              <p:cNvPr id="117" name="Freeform 35">
                <a:extLst>
                  <a:ext uri="{FF2B5EF4-FFF2-40B4-BE49-F238E27FC236}">
                    <a16:creationId xmlns:a16="http://schemas.microsoft.com/office/drawing/2014/main" id="{A9A466D3-4E69-4935-A6D4-7E1F07208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3022" y="5329775"/>
                <a:ext cx="487527" cy="574585"/>
              </a:xfrm>
              <a:custGeom>
                <a:avLst/>
                <a:gdLst>
                  <a:gd name="T0" fmla="*/ 730 w 1729"/>
                  <a:gd name="T1" fmla="*/ 127 h 2015"/>
                  <a:gd name="T2" fmla="*/ 750 w 1729"/>
                  <a:gd name="T3" fmla="*/ 200 h 2015"/>
                  <a:gd name="T4" fmla="*/ 772 w 1729"/>
                  <a:gd name="T5" fmla="*/ 627 h 2015"/>
                  <a:gd name="T6" fmla="*/ 771 w 1729"/>
                  <a:gd name="T7" fmla="*/ 718 h 2015"/>
                  <a:gd name="T8" fmla="*/ 341 w 1729"/>
                  <a:gd name="T9" fmla="*/ 914 h 2015"/>
                  <a:gd name="T10" fmla="*/ 162 w 1729"/>
                  <a:gd name="T11" fmla="*/ 813 h 2015"/>
                  <a:gd name="T12" fmla="*/ 80 w 1729"/>
                  <a:gd name="T13" fmla="*/ 806 h 2015"/>
                  <a:gd name="T14" fmla="*/ 10 w 1729"/>
                  <a:gd name="T15" fmla="*/ 1024 h 2015"/>
                  <a:gd name="T16" fmla="*/ 122 w 1729"/>
                  <a:gd name="T17" fmla="*/ 1208 h 2015"/>
                  <a:gd name="T18" fmla="*/ 569 w 1729"/>
                  <a:gd name="T19" fmla="*/ 1227 h 2015"/>
                  <a:gd name="T20" fmla="*/ 637 w 1729"/>
                  <a:gd name="T21" fmla="*/ 1193 h 2015"/>
                  <a:gd name="T22" fmla="*/ 395 w 1729"/>
                  <a:gd name="T23" fmla="*/ 1536 h 2015"/>
                  <a:gd name="T24" fmla="*/ 312 w 1729"/>
                  <a:gd name="T25" fmla="*/ 1597 h 2015"/>
                  <a:gd name="T26" fmla="*/ 263 w 1729"/>
                  <a:gd name="T27" fmla="*/ 1624 h 2015"/>
                  <a:gd name="T28" fmla="*/ 61 w 1729"/>
                  <a:gd name="T29" fmla="*/ 1795 h 2015"/>
                  <a:gd name="T30" fmla="*/ 256 w 1729"/>
                  <a:gd name="T31" fmla="*/ 2015 h 2015"/>
                  <a:gd name="T32" fmla="*/ 438 w 1729"/>
                  <a:gd name="T33" fmla="*/ 1986 h 2015"/>
                  <a:gd name="T34" fmla="*/ 560 w 1729"/>
                  <a:gd name="T35" fmla="*/ 1938 h 2015"/>
                  <a:gd name="T36" fmla="*/ 609 w 1729"/>
                  <a:gd name="T37" fmla="*/ 1903 h 2015"/>
                  <a:gd name="T38" fmla="*/ 667 w 1729"/>
                  <a:gd name="T39" fmla="*/ 1876 h 2015"/>
                  <a:gd name="T40" fmla="*/ 822 w 1729"/>
                  <a:gd name="T41" fmla="*/ 1692 h 2015"/>
                  <a:gd name="T42" fmla="*/ 891 w 1729"/>
                  <a:gd name="T43" fmla="*/ 1591 h 2015"/>
                  <a:gd name="T44" fmla="*/ 1006 w 1729"/>
                  <a:gd name="T45" fmla="*/ 1360 h 2015"/>
                  <a:gd name="T46" fmla="*/ 1037 w 1729"/>
                  <a:gd name="T47" fmla="*/ 1306 h 2015"/>
                  <a:gd name="T48" fmla="*/ 1132 w 1729"/>
                  <a:gd name="T49" fmla="*/ 1063 h 2015"/>
                  <a:gd name="T50" fmla="*/ 1155 w 1729"/>
                  <a:gd name="T51" fmla="*/ 1001 h 2015"/>
                  <a:gd name="T52" fmla="*/ 1236 w 1729"/>
                  <a:gd name="T53" fmla="*/ 912 h 2015"/>
                  <a:gd name="T54" fmla="*/ 1729 w 1729"/>
                  <a:gd name="T55" fmla="*/ 694 h 2015"/>
                  <a:gd name="T56" fmla="*/ 1378 w 1729"/>
                  <a:gd name="T57" fmla="*/ 564 h 2015"/>
                  <a:gd name="T58" fmla="*/ 1187 w 1729"/>
                  <a:gd name="T59" fmla="*/ 575 h 2015"/>
                  <a:gd name="T60" fmla="*/ 1151 w 1729"/>
                  <a:gd name="T61" fmla="*/ 247 h 2015"/>
                  <a:gd name="T62" fmla="*/ 978 w 1729"/>
                  <a:gd name="T63" fmla="*/ 65 h 2015"/>
                  <a:gd name="T64" fmla="*/ 857 w 1729"/>
                  <a:gd name="T65" fmla="*/ 0 h 2015"/>
                  <a:gd name="T66" fmla="*/ 767 w 1729"/>
                  <a:gd name="T67" fmla="*/ 36 h 2015"/>
                  <a:gd name="T68" fmla="*/ 730 w 1729"/>
                  <a:gd name="T69" fmla="*/ 127 h 2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29" h="2015">
                    <a:moveTo>
                      <a:pt x="730" y="127"/>
                    </a:moveTo>
                    <a:cubicBezTo>
                      <a:pt x="730" y="151"/>
                      <a:pt x="742" y="175"/>
                      <a:pt x="750" y="200"/>
                    </a:cubicBezTo>
                    <a:cubicBezTo>
                      <a:pt x="790" y="330"/>
                      <a:pt x="783" y="495"/>
                      <a:pt x="772" y="627"/>
                    </a:cubicBezTo>
                    <a:cubicBezTo>
                      <a:pt x="770" y="654"/>
                      <a:pt x="775" y="693"/>
                      <a:pt x="771" y="718"/>
                    </a:cubicBezTo>
                    <a:cubicBezTo>
                      <a:pt x="751" y="835"/>
                      <a:pt x="454" y="939"/>
                      <a:pt x="341" y="914"/>
                    </a:cubicBezTo>
                    <a:cubicBezTo>
                      <a:pt x="234" y="890"/>
                      <a:pt x="244" y="821"/>
                      <a:pt x="162" y="813"/>
                    </a:cubicBezTo>
                    <a:cubicBezTo>
                      <a:pt x="144" y="811"/>
                      <a:pt x="86" y="804"/>
                      <a:pt x="80" y="806"/>
                    </a:cubicBezTo>
                    <a:cubicBezTo>
                      <a:pt x="0" y="824"/>
                      <a:pt x="10" y="958"/>
                      <a:pt x="10" y="1024"/>
                    </a:cubicBezTo>
                    <a:cubicBezTo>
                      <a:pt x="10" y="1052"/>
                      <a:pt x="72" y="1166"/>
                      <a:pt x="122" y="1208"/>
                    </a:cubicBezTo>
                    <a:cubicBezTo>
                      <a:pt x="256" y="1320"/>
                      <a:pt x="426" y="1342"/>
                      <a:pt x="569" y="1227"/>
                    </a:cubicBezTo>
                    <a:cubicBezTo>
                      <a:pt x="598" y="1204"/>
                      <a:pt x="591" y="1194"/>
                      <a:pt x="637" y="1193"/>
                    </a:cubicBezTo>
                    <a:cubicBezTo>
                      <a:pt x="630" y="1276"/>
                      <a:pt x="466" y="1480"/>
                      <a:pt x="395" y="1536"/>
                    </a:cubicBezTo>
                    <a:cubicBezTo>
                      <a:pt x="361" y="1562"/>
                      <a:pt x="354" y="1575"/>
                      <a:pt x="312" y="1597"/>
                    </a:cubicBezTo>
                    <a:cubicBezTo>
                      <a:pt x="291" y="1608"/>
                      <a:pt x="281" y="1612"/>
                      <a:pt x="263" y="1624"/>
                    </a:cubicBezTo>
                    <a:cubicBezTo>
                      <a:pt x="164" y="1684"/>
                      <a:pt x="61" y="1608"/>
                      <a:pt x="61" y="1795"/>
                    </a:cubicBezTo>
                    <a:cubicBezTo>
                      <a:pt x="61" y="1902"/>
                      <a:pt x="158" y="2015"/>
                      <a:pt x="256" y="2015"/>
                    </a:cubicBezTo>
                    <a:cubicBezTo>
                      <a:pt x="397" y="2015"/>
                      <a:pt x="317" y="2003"/>
                      <a:pt x="438" y="1986"/>
                    </a:cubicBezTo>
                    <a:lnTo>
                      <a:pt x="560" y="1938"/>
                    </a:lnTo>
                    <a:cubicBezTo>
                      <a:pt x="578" y="1927"/>
                      <a:pt x="588" y="1915"/>
                      <a:pt x="609" y="1903"/>
                    </a:cubicBezTo>
                    <a:cubicBezTo>
                      <a:pt x="633" y="1888"/>
                      <a:pt x="645" y="1890"/>
                      <a:pt x="667" y="1876"/>
                    </a:cubicBezTo>
                    <a:cubicBezTo>
                      <a:pt x="738" y="1831"/>
                      <a:pt x="790" y="1735"/>
                      <a:pt x="822" y="1692"/>
                    </a:cubicBezTo>
                    <a:cubicBezTo>
                      <a:pt x="851" y="1652"/>
                      <a:pt x="867" y="1640"/>
                      <a:pt x="891" y="1591"/>
                    </a:cubicBezTo>
                    <a:cubicBezTo>
                      <a:pt x="929" y="1514"/>
                      <a:pt x="966" y="1439"/>
                      <a:pt x="1006" y="1360"/>
                    </a:cubicBezTo>
                    <a:cubicBezTo>
                      <a:pt x="1019" y="1335"/>
                      <a:pt x="1026" y="1328"/>
                      <a:pt x="1037" y="1306"/>
                    </a:cubicBezTo>
                    <a:cubicBezTo>
                      <a:pt x="1073" y="1230"/>
                      <a:pt x="1111" y="1145"/>
                      <a:pt x="1132" y="1063"/>
                    </a:cubicBezTo>
                    <a:cubicBezTo>
                      <a:pt x="1144" y="1016"/>
                      <a:pt x="1135" y="1039"/>
                      <a:pt x="1155" y="1001"/>
                    </a:cubicBezTo>
                    <a:cubicBezTo>
                      <a:pt x="1178" y="959"/>
                      <a:pt x="1194" y="935"/>
                      <a:pt x="1236" y="912"/>
                    </a:cubicBezTo>
                    <a:cubicBezTo>
                      <a:pt x="1404" y="823"/>
                      <a:pt x="1729" y="909"/>
                      <a:pt x="1729" y="694"/>
                    </a:cubicBezTo>
                    <a:cubicBezTo>
                      <a:pt x="1729" y="591"/>
                      <a:pt x="1501" y="532"/>
                      <a:pt x="1378" y="564"/>
                    </a:cubicBezTo>
                    <a:cubicBezTo>
                      <a:pt x="1356" y="570"/>
                      <a:pt x="1187" y="640"/>
                      <a:pt x="1187" y="575"/>
                    </a:cubicBezTo>
                    <a:cubicBezTo>
                      <a:pt x="1187" y="414"/>
                      <a:pt x="1289" y="383"/>
                      <a:pt x="1151" y="247"/>
                    </a:cubicBezTo>
                    <a:cubicBezTo>
                      <a:pt x="1090" y="188"/>
                      <a:pt x="1075" y="147"/>
                      <a:pt x="978" y="65"/>
                    </a:cubicBezTo>
                    <a:cubicBezTo>
                      <a:pt x="941" y="34"/>
                      <a:pt x="921" y="0"/>
                      <a:pt x="857" y="0"/>
                    </a:cubicBezTo>
                    <a:cubicBezTo>
                      <a:pt x="817" y="0"/>
                      <a:pt x="786" y="12"/>
                      <a:pt x="767" y="36"/>
                    </a:cubicBezTo>
                    <a:cubicBezTo>
                      <a:pt x="751" y="56"/>
                      <a:pt x="730" y="95"/>
                      <a:pt x="730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18" name="Freeform 37">
                <a:extLst>
                  <a:ext uri="{FF2B5EF4-FFF2-40B4-BE49-F238E27FC236}">
                    <a16:creationId xmlns:a16="http://schemas.microsoft.com/office/drawing/2014/main" id="{D4188C29-0487-4F67-BAFD-9DF394339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4170" y="5739916"/>
                <a:ext cx="154770" cy="147032"/>
              </a:xfrm>
              <a:custGeom>
                <a:avLst/>
                <a:gdLst>
                  <a:gd name="T0" fmla="*/ 363 w 550"/>
                  <a:gd name="T1" fmla="*/ 516 h 516"/>
                  <a:gd name="T2" fmla="*/ 524 w 550"/>
                  <a:gd name="T3" fmla="*/ 262 h 516"/>
                  <a:gd name="T4" fmla="*/ 450 w 550"/>
                  <a:gd name="T5" fmla="*/ 176 h 516"/>
                  <a:gd name="T6" fmla="*/ 67 w 550"/>
                  <a:gd name="T7" fmla="*/ 0 h 516"/>
                  <a:gd name="T8" fmla="*/ 20 w 550"/>
                  <a:gd name="T9" fmla="*/ 157 h 516"/>
                  <a:gd name="T10" fmla="*/ 63 w 550"/>
                  <a:gd name="T11" fmla="*/ 233 h 516"/>
                  <a:gd name="T12" fmla="*/ 99 w 550"/>
                  <a:gd name="T13" fmla="*/ 315 h 516"/>
                  <a:gd name="T14" fmla="*/ 363 w 550"/>
                  <a:gd name="T15" fmla="*/ 516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0" h="516">
                    <a:moveTo>
                      <a:pt x="363" y="516"/>
                    </a:moveTo>
                    <a:cubicBezTo>
                      <a:pt x="550" y="516"/>
                      <a:pt x="524" y="376"/>
                      <a:pt x="524" y="262"/>
                    </a:cubicBezTo>
                    <a:cubicBezTo>
                      <a:pt x="524" y="246"/>
                      <a:pt x="491" y="223"/>
                      <a:pt x="450" y="176"/>
                    </a:cubicBezTo>
                    <a:cubicBezTo>
                      <a:pt x="343" y="53"/>
                      <a:pt x="249" y="0"/>
                      <a:pt x="67" y="0"/>
                    </a:cubicBezTo>
                    <a:cubicBezTo>
                      <a:pt x="9" y="0"/>
                      <a:pt x="0" y="107"/>
                      <a:pt x="20" y="157"/>
                    </a:cubicBezTo>
                    <a:cubicBezTo>
                      <a:pt x="30" y="183"/>
                      <a:pt x="49" y="206"/>
                      <a:pt x="63" y="233"/>
                    </a:cubicBezTo>
                    <a:cubicBezTo>
                      <a:pt x="78" y="263"/>
                      <a:pt x="82" y="288"/>
                      <a:pt x="99" y="315"/>
                    </a:cubicBezTo>
                    <a:cubicBezTo>
                      <a:pt x="138" y="380"/>
                      <a:pt x="276" y="516"/>
                      <a:pt x="363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9C2C456A-09DA-4BB6-A5EA-FD29310198E4}"/>
              </a:ext>
            </a:extLst>
          </p:cNvPr>
          <p:cNvGrpSpPr/>
          <p:nvPr/>
        </p:nvGrpSpPr>
        <p:grpSpPr>
          <a:xfrm>
            <a:off x="5470801" y="848016"/>
            <a:ext cx="1261074" cy="1246628"/>
            <a:chOff x="4065588" y="1646238"/>
            <a:chExt cx="969963" cy="958850"/>
          </a:xfrm>
          <a:solidFill>
            <a:schemeClr val="bg1"/>
          </a:solidFill>
        </p:grpSpPr>
        <p:sp>
          <p:nvSpPr>
            <p:cNvPr id="122" name="Freeform 5">
              <a:extLst>
                <a:ext uri="{FF2B5EF4-FFF2-40B4-BE49-F238E27FC236}">
                  <a16:creationId xmlns:a16="http://schemas.microsoft.com/office/drawing/2014/main" id="{FACD871E-5E59-49F9-B624-35AE35EB0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338" y="1900238"/>
              <a:ext cx="134938" cy="63500"/>
            </a:xfrm>
            <a:custGeom>
              <a:avLst/>
              <a:gdLst>
                <a:gd name="T0" fmla="*/ 0 w 584"/>
                <a:gd name="T1" fmla="*/ 272 h 272"/>
                <a:gd name="T2" fmla="*/ 122 w 584"/>
                <a:gd name="T3" fmla="*/ 233 h 272"/>
                <a:gd name="T4" fmla="*/ 584 w 584"/>
                <a:gd name="T5" fmla="*/ 272 h 272"/>
                <a:gd name="T6" fmla="*/ 471 w 584"/>
                <a:gd name="T7" fmla="*/ 123 h 272"/>
                <a:gd name="T8" fmla="*/ 116 w 584"/>
                <a:gd name="T9" fmla="*/ 134 h 272"/>
                <a:gd name="T10" fmla="*/ 0 w 584"/>
                <a:gd name="T11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4" h="272">
                  <a:moveTo>
                    <a:pt x="0" y="272"/>
                  </a:moveTo>
                  <a:lnTo>
                    <a:pt x="122" y="233"/>
                  </a:lnTo>
                  <a:cubicBezTo>
                    <a:pt x="349" y="156"/>
                    <a:pt x="436" y="269"/>
                    <a:pt x="584" y="272"/>
                  </a:cubicBezTo>
                  <a:cubicBezTo>
                    <a:pt x="584" y="179"/>
                    <a:pt x="535" y="154"/>
                    <a:pt x="471" y="123"/>
                  </a:cubicBezTo>
                  <a:cubicBezTo>
                    <a:pt x="224" y="0"/>
                    <a:pt x="315" y="35"/>
                    <a:pt x="116" y="134"/>
                  </a:cubicBezTo>
                  <a:cubicBezTo>
                    <a:pt x="51" y="166"/>
                    <a:pt x="7" y="183"/>
                    <a:pt x="0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B1A34529-6730-4408-B1AB-3699768F9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250" y="2001838"/>
              <a:ext cx="39688" cy="90488"/>
            </a:xfrm>
            <a:custGeom>
              <a:avLst/>
              <a:gdLst>
                <a:gd name="T0" fmla="*/ 0 w 169"/>
                <a:gd name="T1" fmla="*/ 389 h 389"/>
                <a:gd name="T2" fmla="*/ 76 w 169"/>
                <a:gd name="T3" fmla="*/ 330 h 389"/>
                <a:gd name="T4" fmla="*/ 169 w 169"/>
                <a:gd name="T5" fmla="*/ 279 h 389"/>
                <a:gd name="T6" fmla="*/ 169 w 169"/>
                <a:gd name="T7" fmla="*/ 0 h 389"/>
                <a:gd name="T8" fmla="*/ 34 w 169"/>
                <a:gd name="T9" fmla="*/ 145 h 389"/>
                <a:gd name="T10" fmla="*/ 0 w 169"/>
                <a:gd name="T11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389">
                  <a:moveTo>
                    <a:pt x="0" y="389"/>
                  </a:moveTo>
                  <a:cubicBezTo>
                    <a:pt x="36" y="380"/>
                    <a:pt x="47" y="348"/>
                    <a:pt x="76" y="330"/>
                  </a:cubicBezTo>
                  <a:cubicBezTo>
                    <a:pt x="107" y="311"/>
                    <a:pt x="137" y="301"/>
                    <a:pt x="169" y="279"/>
                  </a:cubicBezTo>
                  <a:lnTo>
                    <a:pt x="169" y="0"/>
                  </a:lnTo>
                  <a:cubicBezTo>
                    <a:pt x="103" y="5"/>
                    <a:pt x="54" y="92"/>
                    <a:pt x="34" y="145"/>
                  </a:cubicBezTo>
                  <a:cubicBezTo>
                    <a:pt x="9" y="216"/>
                    <a:pt x="0" y="294"/>
                    <a:pt x="0" y="3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3970E8C0-B547-49B0-B7B8-145B4094D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7088" y="2001838"/>
              <a:ext cx="41275" cy="88900"/>
            </a:xfrm>
            <a:custGeom>
              <a:avLst/>
              <a:gdLst>
                <a:gd name="T0" fmla="*/ 0 w 178"/>
                <a:gd name="T1" fmla="*/ 279 h 381"/>
                <a:gd name="T2" fmla="*/ 178 w 178"/>
                <a:gd name="T3" fmla="*/ 381 h 381"/>
                <a:gd name="T4" fmla="*/ 17 w 178"/>
                <a:gd name="T5" fmla="*/ 0 h 381"/>
                <a:gd name="T6" fmla="*/ 0 w 178"/>
                <a:gd name="T7" fmla="*/ 27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381">
                  <a:moveTo>
                    <a:pt x="0" y="279"/>
                  </a:moveTo>
                  <a:cubicBezTo>
                    <a:pt x="51" y="306"/>
                    <a:pt x="127" y="369"/>
                    <a:pt x="178" y="381"/>
                  </a:cubicBezTo>
                  <a:cubicBezTo>
                    <a:pt x="178" y="237"/>
                    <a:pt x="125" y="25"/>
                    <a:pt x="17" y="0"/>
                  </a:cubicBezTo>
                  <a:lnTo>
                    <a:pt x="0" y="2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1EE38B92-5F64-42E0-B2B6-203017C8C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7713" y="2289176"/>
              <a:ext cx="12700" cy="46038"/>
            </a:xfrm>
            <a:custGeom>
              <a:avLst/>
              <a:gdLst>
                <a:gd name="T0" fmla="*/ 0 w 54"/>
                <a:gd name="T1" fmla="*/ 192 h 192"/>
                <a:gd name="T2" fmla="*/ 47 w 54"/>
                <a:gd name="T3" fmla="*/ 116 h 192"/>
                <a:gd name="T4" fmla="*/ 53 w 54"/>
                <a:gd name="T5" fmla="*/ 0 h 192"/>
                <a:gd name="T6" fmla="*/ 2 w 54"/>
                <a:gd name="T7" fmla="*/ 22 h 192"/>
                <a:gd name="T8" fmla="*/ 0 w 54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2">
                  <a:moveTo>
                    <a:pt x="0" y="192"/>
                  </a:moveTo>
                  <a:cubicBezTo>
                    <a:pt x="37" y="174"/>
                    <a:pt x="40" y="164"/>
                    <a:pt x="47" y="116"/>
                  </a:cubicBezTo>
                  <a:cubicBezTo>
                    <a:pt x="53" y="75"/>
                    <a:pt x="54" y="46"/>
                    <a:pt x="53" y="0"/>
                  </a:cubicBezTo>
                  <a:lnTo>
                    <a:pt x="2" y="22"/>
                  </a:lnTo>
                  <a:lnTo>
                    <a:pt x="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16805E50-203E-4854-B22F-199D89EF2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2193926"/>
              <a:ext cx="20638" cy="17463"/>
            </a:xfrm>
            <a:custGeom>
              <a:avLst/>
              <a:gdLst>
                <a:gd name="T0" fmla="*/ 0 w 84"/>
                <a:gd name="T1" fmla="*/ 75 h 75"/>
                <a:gd name="T2" fmla="*/ 84 w 84"/>
                <a:gd name="T3" fmla="*/ 69 h 75"/>
                <a:gd name="T4" fmla="*/ 0 w 84"/>
                <a:gd name="T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75">
                  <a:moveTo>
                    <a:pt x="0" y="75"/>
                  </a:moveTo>
                  <a:lnTo>
                    <a:pt x="84" y="69"/>
                  </a:lnTo>
                  <a:cubicBezTo>
                    <a:pt x="56" y="13"/>
                    <a:pt x="15" y="0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290A8E02-BAD4-4405-A269-6E4F2E96D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6750" y="1973263"/>
              <a:ext cx="146050" cy="93663"/>
            </a:xfrm>
            <a:custGeom>
              <a:avLst/>
              <a:gdLst>
                <a:gd name="T0" fmla="*/ 0 w 631"/>
                <a:gd name="T1" fmla="*/ 75 h 403"/>
                <a:gd name="T2" fmla="*/ 0 w 631"/>
                <a:gd name="T3" fmla="*/ 372 h 403"/>
                <a:gd name="T4" fmla="*/ 330 w 631"/>
                <a:gd name="T5" fmla="*/ 329 h 403"/>
                <a:gd name="T6" fmla="*/ 592 w 631"/>
                <a:gd name="T7" fmla="*/ 338 h 403"/>
                <a:gd name="T8" fmla="*/ 469 w 631"/>
                <a:gd name="T9" fmla="*/ 29 h 403"/>
                <a:gd name="T10" fmla="*/ 65 w 631"/>
                <a:gd name="T11" fmla="*/ 47 h 403"/>
                <a:gd name="T12" fmla="*/ 0 w 631"/>
                <a:gd name="T13" fmla="*/ 7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403">
                  <a:moveTo>
                    <a:pt x="0" y="75"/>
                  </a:moveTo>
                  <a:lnTo>
                    <a:pt x="0" y="372"/>
                  </a:lnTo>
                  <a:cubicBezTo>
                    <a:pt x="68" y="372"/>
                    <a:pt x="180" y="329"/>
                    <a:pt x="330" y="329"/>
                  </a:cubicBezTo>
                  <a:cubicBezTo>
                    <a:pt x="435" y="329"/>
                    <a:pt x="592" y="403"/>
                    <a:pt x="592" y="338"/>
                  </a:cubicBezTo>
                  <a:cubicBezTo>
                    <a:pt x="592" y="31"/>
                    <a:pt x="631" y="64"/>
                    <a:pt x="469" y="29"/>
                  </a:cubicBezTo>
                  <a:cubicBezTo>
                    <a:pt x="360" y="6"/>
                    <a:pt x="174" y="0"/>
                    <a:pt x="65" y="47"/>
                  </a:cubicBezTo>
                  <a:cubicBezTo>
                    <a:pt x="37" y="59"/>
                    <a:pt x="29" y="68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8" name="Freeform 11">
              <a:extLst>
                <a:ext uri="{FF2B5EF4-FFF2-40B4-BE49-F238E27FC236}">
                  <a16:creationId xmlns:a16="http://schemas.microsoft.com/office/drawing/2014/main" id="{680B639A-A73A-4B74-8291-820CAD7AB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275" y="2066926"/>
              <a:ext cx="120650" cy="60325"/>
            </a:xfrm>
            <a:custGeom>
              <a:avLst/>
              <a:gdLst>
                <a:gd name="T0" fmla="*/ 0 w 525"/>
                <a:gd name="T1" fmla="*/ 80 h 257"/>
                <a:gd name="T2" fmla="*/ 262 w 525"/>
                <a:gd name="T3" fmla="*/ 257 h 257"/>
                <a:gd name="T4" fmla="*/ 525 w 525"/>
                <a:gd name="T5" fmla="*/ 54 h 257"/>
                <a:gd name="T6" fmla="*/ 120 w 525"/>
                <a:gd name="T7" fmla="*/ 30 h 257"/>
                <a:gd name="T8" fmla="*/ 0 w 525"/>
                <a:gd name="T9" fmla="*/ 8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5" h="257">
                  <a:moveTo>
                    <a:pt x="0" y="80"/>
                  </a:moveTo>
                  <a:cubicBezTo>
                    <a:pt x="12" y="126"/>
                    <a:pt x="165" y="257"/>
                    <a:pt x="262" y="257"/>
                  </a:cubicBezTo>
                  <a:cubicBezTo>
                    <a:pt x="350" y="257"/>
                    <a:pt x="482" y="136"/>
                    <a:pt x="525" y="54"/>
                  </a:cubicBezTo>
                  <a:cubicBezTo>
                    <a:pt x="440" y="13"/>
                    <a:pt x="241" y="0"/>
                    <a:pt x="120" y="30"/>
                  </a:cubicBezTo>
                  <a:cubicBezTo>
                    <a:pt x="69" y="43"/>
                    <a:pt x="42" y="57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9" name="Freeform 12">
              <a:extLst>
                <a:ext uri="{FF2B5EF4-FFF2-40B4-BE49-F238E27FC236}">
                  <a16:creationId xmlns:a16="http://schemas.microsoft.com/office/drawing/2014/main" id="{A9813435-A4E8-4CE7-A6E4-2DCE6EE25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9100" y="1758951"/>
              <a:ext cx="622300" cy="609600"/>
            </a:xfrm>
            <a:custGeom>
              <a:avLst/>
              <a:gdLst>
                <a:gd name="T0" fmla="*/ 532 w 2683"/>
                <a:gd name="T1" fmla="*/ 2604 h 2604"/>
                <a:gd name="T2" fmla="*/ 693 w 2683"/>
                <a:gd name="T3" fmla="*/ 2071 h 2604"/>
                <a:gd name="T4" fmla="*/ 775 w 2683"/>
                <a:gd name="T5" fmla="*/ 1111 h 2604"/>
                <a:gd name="T6" fmla="*/ 945 w 2683"/>
                <a:gd name="T7" fmla="*/ 935 h 2604"/>
                <a:gd name="T8" fmla="*/ 1062 w 2683"/>
                <a:gd name="T9" fmla="*/ 704 h 2604"/>
                <a:gd name="T10" fmla="*/ 1320 w 2683"/>
                <a:gd name="T11" fmla="*/ 606 h 2604"/>
                <a:gd name="T12" fmla="*/ 1320 w 2683"/>
                <a:gd name="T13" fmla="*/ 589 h 2604"/>
                <a:gd name="T14" fmla="*/ 1131 w 2683"/>
                <a:gd name="T15" fmla="*/ 523 h 2604"/>
                <a:gd name="T16" fmla="*/ 1015 w 2683"/>
                <a:gd name="T17" fmla="*/ 344 h 2604"/>
                <a:gd name="T18" fmla="*/ 1286 w 2683"/>
                <a:gd name="T19" fmla="*/ 513 h 2604"/>
                <a:gd name="T20" fmla="*/ 1316 w 2683"/>
                <a:gd name="T21" fmla="*/ 408 h 2604"/>
                <a:gd name="T22" fmla="*/ 1320 w 2683"/>
                <a:gd name="T23" fmla="*/ 268 h 2604"/>
                <a:gd name="T24" fmla="*/ 1362 w 2683"/>
                <a:gd name="T25" fmla="*/ 259 h 2604"/>
                <a:gd name="T26" fmla="*/ 1413 w 2683"/>
                <a:gd name="T27" fmla="*/ 276 h 2604"/>
                <a:gd name="T28" fmla="*/ 1420 w 2683"/>
                <a:gd name="T29" fmla="*/ 430 h 2604"/>
                <a:gd name="T30" fmla="*/ 1490 w 2683"/>
                <a:gd name="T31" fmla="*/ 498 h 2604"/>
                <a:gd name="T32" fmla="*/ 1675 w 2683"/>
                <a:gd name="T33" fmla="*/ 344 h 2604"/>
                <a:gd name="T34" fmla="*/ 1717 w 2683"/>
                <a:gd name="T35" fmla="*/ 352 h 2604"/>
                <a:gd name="T36" fmla="*/ 1631 w 2683"/>
                <a:gd name="T37" fmla="*/ 503 h 2604"/>
                <a:gd name="T38" fmla="*/ 1500 w 2683"/>
                <a:gd name="T39" fmla="*/ 558 h 2604"/>
                <a:gd name="T40" fmla="*/ 1447 w 2683"/>
                <a:gd name="T41" fmla="*/ 572 h 2604"/>
                <a:gd name="T42" fmla="*/ 1734 w 2683"/>
                <a:gd name="T43" fmla="*/ 793 h 2604"/>
                <a:gd name="T44" fmla="*/ 1788 w 2683"/>
                <a:gd name="T45" fmla="*/ 916 h 2604"/>
                <a:gd name="T46" fmla="*/ 1958 w 2683"/>
                <a:gd name="T47" fmla="*/ 1094 h 2604"/>
                <a:gd name="T48" fmla="*/ 2022 w 2683"/>
                <a:gd name="T49" fmla="*/ 1377 h 2604"/>
                <a:gd name="T50" fmla="*/ 2031 w 2683"/>
                <a:gd name="T51" fmla="*/ 1538 h 2604"/>
                <a:gd name="T52" fmla="*/ 2031 w 2683"/>
                <a:gd name="T53" fmla="*/ 1969 h 2604"/>
                <a:gd name="T54" fmla="*/ 2200 w 2683"/>
                <a:gd name="T55" fmla="*/ 2587 h 2604"/>
                <a:gd name="T56" fmla="*/ 2683 w 2683"/>
                <a:gd name="T57" fmla="*/ 1597 h 2604"/>
                <a:gd name="T58" fmla="*/ 2559 w 2683"/>
                <a:gd name="T59" fmla="*/ 1018 h 2604"/>
                <a:gd name="T60" fmla="*/ 2439 w 2683"/>
                <a:gd name="T61" fmla="*/ 816 h 2604"/>
                <a:gd name="T62" fmla="*/ 2329 w 2683"/>
                <a:gd name="T63" fmla="*/ 680 h 2604"/>
                <a:gd name="T64" fmla="*/ 2291 w 2683"/>
                <a:gd name="T65" fmla="*/ 634 h 2604"/>
                <a:gd name="T66" fmla="*/ 1909 w 2683"/>
                <a:gd name="T67" fmla="*/ 363 h 2604"/>
                <a:gd name="T68" fmla="*/ 51 w 2683"/>
                <a:gd name="T69" fmla="*/ 1318 h 2604"/>
                <a:gd name="T70" fmla="*/ 34 w 2683"/>
                <a:gd name="T71" fmla="*/ 1429 h 2604"/>
                <a:gd name="T72" fmla="*/ 273 w 2683"/>
                <a:gd name="T73" fmla="*/ 2339 h 2604"/>
                <a:gd name="T74" fmla="*/ 359 w 2683"/>
                <a:gd name="T75" fmla="*/ 2447 h 2604"/>
                <a:gd name="T76" fmla="*/ 532 w 2683"/>
                <a:gd name="T77" fmla="*/ 2604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3" h="2604">
                  <a:moveTo>
                    <a:pt x="532" y="2604"/>
                  </a:moveTo>
                  <a:cubicBezTo>
                    <a:pt x="596" y="2558"/>
                    <a:pt x="692" y="2200"/>
                    <a:pt x="693" y="2071"/>
                  </a:cubicBezTo>
                  <a:cubicBezTo>
                    <a:pt x="696" y="1808"/>
                    <a:pt x="665" y="1336"/>
                    <a:pt x="775" y="1111"/>
                  </a:cubicBezTo>
                  <a:cubicBezTo>
                    <a:pt x="824" y="1010"/>
                    <a:pt x="891" y="987"/>
                    <a:pt x="945" y="935"/>
                  </a:cubicBezTo>
                  <a:cubicBezTo>
                    <a:pt x="1017" y="866"/>
                    <a:pt x="924" y="808"/>
                    <a:pt x="1062" y="704"/>
                  </a:cubicBezTo>
                  <a:cubicBezTo>
                    <a:pt x="1131" y="652"/>
                    <a:pt x="1203" y="606"/>
                    <a:pt x="1320" y="606"/>
                  </a:cubicBezTo>
                  <a:lnTo>
                    <a:pt x="1320" y="589"/>
                  </a:lnTo>
                  <a:cubicBezTo>
                    <a:pt x="1241" y="571"/>
                    <a:pt x="1192" y="564"/>
                    <a:pt x="1131" y="523"/>
                  </a:cubicBezTo>
                  <a:cubicBezTo>
                    <a:pt x="1049" y="468"/>
                    <a:pt x="1015" y="428"/>
                    <a:pt x="1015" y="344"/>
                  </a:cubicBezTo>
                  <a:cubicBezTo>
                    <a:pt x="1144" y="344"/>
                    <a:pt x="1115" y="513"/>
                    <a:pt x="1286" y="513"/>
                  </a:cubicBezTo>
                  <a:cubicBezTo>
                    <a:pt x="1324" y="513"/>
                    <a:pt x="1310" y="452"/>
                    <a:pt x="1316" y="408"/>
                  </a:cubicBezTo>
                  <a:cubicBezTo>
                    <a:pt x="1323" y="363"/>
                    <a:pt x="1320" y="314"/>
                    <a:pt x="1320" y="268"/>
                  </a:cubicBezTo>
                  <a:cubicBezTo>
                    <a:pt x="1353" y="265"/>
                    <a:pt x="1340" y="259"/>
                    <a:pt x="1362" y="259"/>
                  </a:cubicBezTo>
                  <a:cubicBezTo>
                    <a:pt x="1378" y="259"/>
                    <a:pt x="1389" y="271"/>
                    <a:pt x="1413" y="276"/>
                  </a:cubicBezTo>
                  <a:cubicBezTo>
                    <a:pt x="1413" y="336"/>
                    <a:pt x="1415" y="382"/>
                    <a:pt x="1420" y="430"/>
                  </a:cubicBezTo>
                  <a:cubicBezTo>
                    <a:pt x="1428" y="513"/>
                    <a:pt x="1410" y="526"/>
                    <a:pt x="1490" y="498"/>
                  </a:cubicBezTo>
                  <a:cubicBezTo>
                    <a:pt x="1608" y="456"/>
                    <a:pt x="1641" y="344"/>
                    <a:pt x="1675" y="344"/>
                  </a:cubicBezTo>
                  <a:cubicBezTo>
                    <a:pt x="1698" y="344"/>
                    <a:pt x="1699" y="348"/>
                    <a:pt x="1717" y="352"/>
                  </a:cubicBezTo>
                  <a:cubicBezTo>
                    <a:pt x="1733" y="417"/>
                    <a:pt x="1694" y="444"/>
                    <a:pt x="1631" y="503"/>
                  </a:cubicBezTo>
                  <a:cubicBezTo>
                    <a:pt x="1568" y="562"/>
                    <a:pt x="1544" y="551"/>
                    <a:pt x="1500" y="558"/>
                  </a:cubicBezTo>
                  <a:cubicBezTo>
                    <a:pt x="1483" y="560"/>
                    <a:pt x="1467" y="568"/>
                    <a:pt x="1447" y="572"/>
                  </a:cubicBezTo>
                  <a:cubicBezTo>
                    <a:pt x="1482" y="621"/>
                    <a:pt x="1689" y="653"/>
                    <a:pt x="1734" y="793"/>
                  </a:cubicBezTo>
                  <a:cubicBezTo>
                    <a:pt x="1750" y="846"/>
                    <a:pt x="1747" y="883"/>
                    <a:pt x="1788" y="916"/>
                  </a:cubicBezTo>
                  <a:cubicBezTo>
                    <a:pt x="1855" y="969"/>
                    <a:pt x="1897" y="974"/>
                    <a:pt x="1958" y="1094"/>
                  </a:cubicBezTo>
                  <a:cubicBezTo>
                    <a:pt x="1999" y="1177"/>
                    <a:pt x="2023" y="1255"/>
                    <a:pt x="2022" y="1377"/>
                  </a:cubicBezTo>
                  <a:cubicBezTo>
                    <a:pt x="2022" y="1434"/>
                    <a:pt x="2031" y="1471"/>
                    <a:pt x="2031" y="1538"/>
                  </a:cubicBezTo>
                  <a:lnTo>
                    <a:pt x="2031" y="1969"/>
                  </a:lnTo>
                  <a:cubicBezTo>
                    <a:pt x="2040" y="2142"/>
                    <a:pt x="2064" y="2496"/>
                    <a:pt x="2200" y="2587"/>
                  </a:cubicBezTo>
                  <a:cubicBezTo>
                    <a:pt x="2428" y="2435"/>
                    <a:pt x="2683" y="1983"/>
                    <a:pt x="2683" y="1597"/>
                  </a:cubicBezTo>
                  <a:cubicBezTo>
                    <a:pt x="2683" y="1366"/>
                    <a:pt x="2642" y="1192"/>
                    <a:pt x="2559" y="1018"/>
                  </a:cubicBezTo>
                  <a:cubicBezTo>
                    <a:pt x="2523" y="943"/>
                    <a:pt x="2483" y="882"/>
                    <a:pt x="2439" y="816"/>
                  </a:cubicBezTo>
                  <a:lnTo>
                    <a:pt x="2329" y="680"/>
                  </a:lnTo>
                  <a:cubicBezTo>
                    <a:pt x="2311" y="661"/>
                    <a:pt x="2309" y="653"/>
                    <a:pt x="2291" y="634"/>
                  </a:cubicBezTo>
                  <a:cubicBezTo>
                    <a:pt x="2202" y="536"/>
                    <a:pt x="2028" y="419"/>
                    <a:pt x="1909" y="363"/>
                  </a:cubicBezTo>
                  <a:cubicBezTo>
                    <a:pt x="1129" y="0"/>
                    <a:pt x="199" y="480"/>
                    <a:pt x="51" y="1318"/>
                  </a:cubicBezTo>
                  <a:cubicBezTo>
                    <a:pt x="44" y="1353"/>
                    <a:pt x="37" y="1398"/>
                    <a:pt x="34" y="1429"/>
                  </a:cubicBezTo>
                  <a:cubicBezTo>
                    <a:pt x="0" y="1758"/>
                    <a:pt x="90" y="2062"/>
                    <a:pt x="273" y="2339"/>
                  </a:cubicBezTo>
                  <a:cubicBezTo>
                    <a:pt x="309" y="2393"/>
                    <a:pt x="328" y="2407"/>
                    <a:pt x="359" y="2447"/>
                  </a:cubicBezTo>
                  <a:cubicBezTo>
                    <a:pt x="401" y="2501"/>
                    <a:pt x="474" y="2574"/>
                    <a:pt x="532" y="2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0" name="Freeform 13">
              <a:extLst>
                <a:ext uri="{FF2B5EF4-FFF2-40B4-BE49-F238E27FC236}">
                  <a16:creationId xmlns:a16="http://schemas.microsoft.com/office/drawing/2014/main" id="{1B4C412D-A5D2-4275-9FA1-13E10FBC67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1784351"/>
              <a:ext cx="668338" cy="698500"/>
            </a:xfrm>
            <a:custGeom>
              <a:avLst/>
              <a:gdLst>
                <a:gd name="T0" fmla="*/ 1575 w 2879"/>
                <a:gd name="T1" fmla="*/ 2823 h 2992"/>
                <a:gd name="T2" fmla="*/ 1761 w 2879"/>
                <a:gd name="T3" fmla="*/ 2882 h 2992"/>
                <a:gd name="T4" fmla="*/ 1321 w 2879"/>
                <a:gd name="T5" fmla="*/ 2857 h 2992"/>
                <a:gd name="T6" fmla="*/ 1355 w 2879"/>
                <a:gd name="T7" fmla="*/ 2848 h 2992"/>
                <a:gd name="T8" fmla="*/ 1524 w 2879"/>
                <a:gd name="T9" fmla="*/ 2798 h 2992"/>
                <a:gd name="T10" fmla="*/ 1363 w 2879"/>
                <a:gd name="T11" fmla="*/ 2798 h 2992"/>
                <a:gd name="T12" fmla="*/ 1316 w 2879"/>
                <a:gd name="T13" fmla="*/ 2911 h 2992"/>
                <a:gd name="T14" fmla="*/ 1160 w 2879"/>
                <a:gd name="T15" fmla="*/ 2772 h 2992"/>
                <a:gd name="T16" fmla="*/ 1084 w 2879"/>
                <a:gd name="T17" fmla="*/ 2874 h 2992"/>
                <a:gd name="T18" fmla="*/ 1143 w 2879"/>
                <a:gd name="T19" fmla="*/ 2755 h 2992"/>
                <a:gd name="T20" fmla="*/ 1084 w 2879"/>
                <a:gd name="T21" fmla="*/ 2874 h 2992"/>
                <a:gd name="T22" fmla="*/ 1599 w 2879"/>
                <a:gd name="T23" fmla="*/ 2806 h 2992"/>
                <a:gd name="T24" fmla="*/ 1837 w 2879"/>
                <a:gd name="T25" fmla="*/ 2730 h 2992"/>
                <a:gd name="T26" fmla="*/ 1803 w 2879"/>
                <a:gd name="T27" fmla="*/ 2815 h 2992"/>
                <a:gd name="T28" fmla="*/ 1710 w 2879"/>
                <a:gd name="T29" fmla="*/ 2815 h 2992"/>
                <a:gd name="T30" fmla="*/ 1427 w 2879"/>
                <a:gd name="T31" fmla="*/ 2339 h 2992"/>
                <a:gd name="T32" fmla="*/ 1311 w 2879"/>
                <a:gd name="T33" fmla="*/ 1892 h 2992"/>
                <a:gd name="T34" fmla="*/ 1346 w 2879"/>
                <a:gd name="T35" fmla="*/ 1665 h 2992"/>
                <a:gd name="T36" fmla="*/ 1457 w 2879"/>
                <a:gd name="T37" fmla="*/ 1886 h 2992"/>
                <a:gd name="T38" fmla="*/ 1511 w 2879"/>
                <a:gd name="T39" fmla="*/ 2100 h 2992"/>
                <a:gd name="T40" fmla="*/ 1627 w 2879"/>
                <a:gd name="T41" fmla="*/ 2196 h 2992"/>
                <a:gd name="T42" fmla="*/ 1479 w 2879"/>
                <a:gd name="T43" fmla="*/ 2701 h 2992"/>
                <a:gd name="T44" fmla="*/ 1353 w 2879"/>
                <a:gd name="T45" fmla="*/ 2165 h 2992"/>
                <a:gd name="T46" fmla="*/ 965 w 2879"/>
                <a:gd name="T47" fmla="*/ 2696 h 2992"/>
                <a:gd name="T48" fmla="*/ 329 w 2879"/>
                <a:gd name="T49" fmla="*/ 2283 h 2992"/>
                <a:gd name="T50" fmla="*/ 442 w 2879"/>
                <a:gd name="T51" fmla="*/ 514 h 2992"/>
                <a:gd name="T52" fmla="*/ 2390 w 2879"/>
                <a:gd name="T53" fmla="*/ 467 h 2992"/>
                <a:gd name="T54" fmla="*/ 2537 w 2879"/>
                <a:gd name="T55" fmla="*/ 2304 h 2992"/>
                <a:gd name="T56" fmla="*/ 1914 w 2879"/>
                <a:gd name="T57" fmla="*/ 2696 h 2992"/>
                <a:gd name="T58" fmla="*/ 2068 w 2879"/>
                <a:gd name="T59" fmla="*/ 2270 h 2992"/>
                <a:gd name="T60" fmla="*/ 1812 w 2879"/>
                <a:gd name="T61" fmla="*/ 1308 h 2992"/>
                <a:gd name="T62" fmla="*/ 1679 w 2879"/>
                <a:gd name="T63" fmla="*/ 1601 h 2992"/>
                <a:gd name="T64" fmla="*/ 1770 w 2879"/>
                <a:gd name="T65" fmla="*/ 2095 h 2992"/>
                <a:gd name="T66" fmla="*/ 1685 w 2879"/>
                <a:gd name="T67" fmla="*/ 2493 h 2992"/>
                <a:gd name="T68" fmla="*/ 1383 w 2879"/>
                <a:gd name="T69" fmla="*/ 1607 h 2992"/>
                <a:gd name="T70" fmla="*/ 1228 w 2879"/>
                <a:gd name="T71" fmla="*/ 2442 h 2992"/>
                <a:gd name="T72" fmla="*/ 1135 w 2879"/>
                <a:gd name="T73" fmla="*/ 1849 h 2992"/>
                <a:gd name="T74" fmla="*/ 958 w 2879"/>
                <a:gd name="T75" fmla="*/ 1385 h 2992"/>
                <a:gd name="T76" fmla="*/ 677 w 2879"/>
                <a:gd name="T77" fmla="*/ 2535 h 2992"/>
                <a:gd name="T78" fmla="*/ 914 w 2879"/>
                <a:gd name="T79" fmla="*/ 2806 h 2992"/>
                <a:gd name="T80" fmla="*/ 1934 w 2879"/>
                <a:gd name="T81" fmla="*/ 2911 h 2992"/>
                <a:gd name="T82" fmla="*/ 2320 w 2879"/>
                <a:gd name="T83" fmla="*/ 2603 h 2992"/>
                <a:gd name="T84" fmla="*/ 2523 w 2879"/>
                <a:gd name="T85" fmla="*/ 520 h 2992"/>
                <a:gd name="T86" fmla="*/ 1516 w 2879"/>
                <a:gd name="T87" fmla="*/ 29 h 2992"/>
                <a:gd name="T88" fmla="*/ 408 w 2879"/>
                <a:gd name="T89" fmla="*/ 463 h 2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9" h="2992">
                  <a:moveTo>
                    <a:pt x="1549" y="2908"/>
                  </a:moveTo>
                  <a:lnTo>
                    <a:pt x="1549" y="2823"/>
                  </a:lnTo>
                  <a:lnTo>
                    <a:pt x="1575" y="2823"/>
                  </a:lnTo>
                  <a:cubicBezTo>
                    <a:pt x="1577" y="2850"/>
                    <a:pt x="1583" y="2853"/>
                    <a:pt x="1583" y="2882"/>
                  </a:cubicBezTo>
                  <a:cubicBezTo>
                    <a:pt x="1583" y="2908"/>
                    <a:pt x="1573" y="2905"/>
                    <a:pt x="1549" y="2908"/>
                  </a:cubicBezTo>
                  <a:close/>
                  <a:moveTo>
                    <a:pt x="1761" y="2882"/>
                  </a:moveTo>
                  <a:cubicBezTo>
                    <a:pt x="1750" y="2860"/>
                    <a:pt x="1753" y="2873"/>
                    <a:pt x="1753" y="2840"/>
                  </a:cubicBezTo>
                  <a:cubicBezTo>
                    <a:pt x="1813" y="2845"/>
                    <a:pt x="1781" y="2880"/>
                    <a:pt x="1761" y="2882"/>
                  </a:cubicBezTo>
                  <a:close/>
                  <a:moveTo>
                    <a:pt x="1321" y="2857"/>
                  </a:moveTo>
                  <a:lnTo>
                    <a:pt x="1321" y="2806"/>
                  </a:lnTo>
                  <a:lnTo>
                    <a:pt x="1346" y="2806"/>
                  </a:lnTo>
                  <a:cubicBezTo>
                    <a:pt x="1348" y="2829"/>
                    <a:pt x="1350" y="2829"/>
                    <a:pt x="1355" y="2848"/>
                  </a:cubicBezTo>
                  <a:cubicBezTo>
                    <a:pt x="1341" y="2850"/>
                    <a:pt x="1328" y="2848"/>
                    <a:pt x="1321" y="2857"/>
                  </a:cubicBezTo>
                  <a:close/>
                  <a:moveTo>
                    <a:pt x="1363" y="2798"/>
                  </a:moveTo>
                  <a:lnTo>
                    <a:pt x="1524" y="2798"/>
                  </a:lnTo>
                  <a:cubicBezTo>
                    <a:pt x="1504" y="2840"/>
                    <a:pt x="1521" y="2884"/>
                    <a:pt x="1524" y="2925"/>
                  </a:cubicBezTo>
                  <a:lnTo>
                    <a:pt x="1338" y="2925"/>
                  </a:lnTo>
                  <a:cubicBezTo>
                    <a:pt x="1376" y="2868"/>
                    <a:pt x="1399" y="2865"/>
                    <a:pt x="1363" y="2798"/>
                  </a:cubicBezTo>
                  <a:close/>
                  <a:moveTo>
                    <a:pt x="1287" y="2874"/>
                  </a:moveTo>
                  <a:cubicBezTo>
                    <a:pt x="1307" y="2879"/>
                    <a:pt x="1312" y="2882"/>
                    <a:pt x="1338" y="2882"/>
                  </a:cubicBezTo>
                  <a:cubicBezTo>
                    <a:pt x="1331" y="2906"/>
                    <a:pt x="1340" y="2897"/>
                    <a:pt x="1316" y="2911"/>
                  </a:cubicBezTo>
                  <a:cubicBezTo>
                    <a:pt x="1275" y="2934"/>
                    <a:pt x="1165" y="2927"/>
                    <a:pt x="1143" y="2882"/>
                  </a:cubicBezTo>
                  <a:cubicBezTo>
                    <a:pt x="1135" y="2866"/>
                    <a:pt x="1139" y="2855"/>
                    <a:pt x="1145" y="2835"/>
                  </a:cubicBezTo>
                  <a:cubicBezTo>
                    <a:pt x="1153" y="2811"/>
                    <a:pt x="1158" y="2797"/>
                    <a:pt x="1160" y="2772"/>
                  </a:cubicBezTo>
                  <a:lnTo>
                    <a:pt x="1312" y="2783"/>
                  </a:lnTo>
                  <a:cubicBezTo>
                    <a:pt x="1289" y="2816"/>
                    <a:pt x="1287" y="2814"/>
                    <a:pt x="1287" y="2874"/>
                  </a:cubicBezTo>
                  <a:close/>
                  <a:moveTo>
                    <a:pt x="1084" y="2874"/>
                  </a:moveTo>
                  <a:cubicBezTo>
                    <a:pt x="1021" y="2874"/>
                    <a:pt x="1025" y="2869"/>
                    <a:pt x="974" y="2857"/>
                  </a:cubicBezTo>
                  <a:lnTo>
                    <a:pt x="1036" y="2731"/>
                  </a:lnTo>
                  <a:cubicBezTo>
                    <a:pt x="1070" y="2739"/>
                    <a:pt x="1099" y="2754"/>
                    <a:pt x="1143" y="2755"/>
                  </a:cubicBezTo>
                  <a:cubicBezTo>
                    <a:pt x="1125" y="2800"/>
                    <a:pt x="1149" y="2744"/>
                    <a:pt x="1122" y="2776"/>
                  </a:cubicBezTo>
                  <a:cubicBezTo>
                    <a:pt x="1104" y="2798"/>
                    <a:pt x="1114" y="2769"/>
                    <a:pt x="1116" y="2807"/>
                  </a:cubicBezTo>
                  <a:cubicBezTo>
                    <a:pt x="1118" y="2844"/>
                    <a:pt x="1120" y="2874"/>
                    <a:pt x="1084" y="2874"/>
                  </a:cubicBezTo>
                  <a:close/>
                  <a:moveTo>
                    <a:pt x="1736" y="2899"/>
                  </a:moveTo>
                  <a:cubicBezTo>
                    <a:pt x="1699" y="2908"/>
                    <a:pt x="1632" y="2924"/>
                    <a:pt x="1592" y="2925"/>
                  </a:cubicBezTo>
                  <a:cubicBezTo>
                    <a:pt x="1607" y="2859"/>
                    <a:pt x="1616" y="2924"/>
                    <a:pt x="1599" y="2806"/>
                  </a:cubicBezTo>
                  <a:cubicBezTo>
                    <a:pt x="1592" y="2802"/>
                    <a:pt x="1584" y="2800"/>
                    <a:pt x="1581" y="2800"/>
                  </a:cubicBezTo>
                  <a:lnTo>
                    <a:pt x="1558" y="2789"/>
                  </a:lnTo>
                  <a:cubicBezTo>
                    <a:pt x="1664" y="2765"/>
                    <a:pt x="1744" y="2775"/>
                    <a:pt x="1837" y="2730"/>
                  </a:cubicBezTo>
                  <a:lnTo>
                    <a:pt x="1888" y="2857"/>
                  </a:lnTo>
                  <a:cubicBezTo>
                    <a:pt x="1864" y="2869"/>
                    <a:pt x="1833" y="2876"/>
                    <a:pt x="1803" y="2882"/>
                  </a:cubicBezTo>
                  <a:lnTo>
                    <a:pt x="1803" y="2815"/>
                  </a:lnTo>
                  <a:cubicBezTo>
                    <a:pt x="1759" y="2811"/>
                    <a:pt x="1788" y="2804"/>
                    <a:pt x="1744" y="2815"/>
                  </a:cubicBezTo>
                  <a:cubicBezTo>
                    <a:pt x="1756" y="2797"/>
                    <a:pt x="1767" y="2781"/>
                    <a:pt x="1778" y="2764"/>
                  </a:cubicBezTo>
                  <a:cubicBezTo>
                    <a:pt x="1738" y="2773"/>
                    <a:pt x="1722" y="2778"/>
                    <a:pt x="1710" y="2815"/>
                  </a:cubicBezTo>
                  <a:cubicBezTo>
                    <a:pt x="1701" y="2846"/>
                    <a:pt x="1719" y="2868"/>
                    <a:pt x="1736" y="2899"/>
                  </a:cubicBezTo>
                  <a:close/>
                  <a:moveTo>
                    <a:pt x="1353" y="2165"/>
                  </a:moveTo>
                  <a:cubicBezTo>
                    <a:pt x="1390" y="2221"/>
                    <a:pt x="1360" y="2325"/>
                    <a:pt x="1427" y="2339"/>
                  </a:cubicBezTo>
                  <a:cubicBezTo>
                    <a:pt x="1434" y="2077"/>
                    <a:pt x="1373" y="2191"/>
                    <a:pt x="1342" y="2121"/>
                  </a:cubicBezTo>
                  <a:cubicBezTo>
                    <a:pt x="1327" y="2045"/>
                    <a:pt x="1349" y="2044"/>
                    <a:pt x="1358" y="1989"/>
                  </a:cubicBezTo>
                  <a:cubicBezTo>
                    <a:pt x="1365" y="1942"/>
                    <a:pt x="1321" y="1950"/>
                    <a:pt x="1311" y="1892"/>
                  </a:cubicBezTo>
                  <a:cubicBezTo>
                    <a:pt x="1357" y="1820"/>
                    <a:pt x="1435" y="1869"/>
                    <a:pt x="1428" y="1793"/>
                  </a:cubicBezTo>
                  <a:cubicBezTo>
                    <a:pt x="1395" y="1772"/>
                    <a:pt x="1337" y="1792"/>
                    <a:pt x="1316" y="1759"/>
                  </a:cubicBezTo>
                  <a:cubicBezTo>
                    <a:pt x="1296" y="1727"/>
                    <a:pt x="1329" y="1682"/>
                    <a:pt x="1346" y="1665"/>
                  </a:cubicBezTo>
                  <a:cubicBezTo>
                    <a:pt x="1395" y="1679"/>
                    <a:pt x="1376" y="1680"/>
                    <a:pt x="1400" y="1719"/>
                  </a:cubicBezTo>
                  <a:cubicBezTo>
                    <a:pt x="1515" y="1731"/>
                    <a:pt x="1523" y="1715"/>
                    <a:pt x="1625" y="1757"/>
                  </a:cubicBezTo>
                  <a:cubicBezTo>
                    <a:pt x="1634" y="1916"/>
                    <a:pt x="1547" y="1882"/>
                    <a:pt x="1457" y="1886"/>
                  </a:cubicBezTo>
                  <a:cubicBezTo>
                    <a:pt x="1427" y="1888"/>
                    <a:pt x="1405" y="1892"/>
                    <a:pt x="1385" y="1909"/>
                  </a:cubicBezTo>
                  <a:cubicBezTo>
                    <a:pt x="1409" y="1929"/>
                    <a:pt x="1409" y="1927"/>
                    <a:pt x="1448" y="1935"/>
                  </a:cubicBezTo>
                  <a:cubicBezTo>
                    <a:pt x="1533" y="1952"/>
                    <a:pt x="1492" y="2005"/>
                    <a:pt x="1511" y="2100"/>
                  </a:cubicBezTo>
                  <a:cubicBezTo>
                    <a:pt x="1550" y="2041"/>
                    <a:pt x="1523" y="1991"/>
                    <a:pt x="1577" y="1967"/>
                  </a:cubicBezTo>
                  <a:cubicBezTo>
                    <a:pt x="1610" y="2042"/>
                    <a:pt x="1601" y="2076"/>
                    <a:pt x="1577" y="2149"/>
                  </a:cubicBezTo>
                  <a:cubicBezTo>
                    <a:pt x="1617" y="2174"/>
                    <a:pt x="1618" y="2137"/>
                    <a:pt x="1627" y="2196"/>
                  </a:cubicBezTo>
                  <a:cubicBezTo>
                    <a:pt x="1638" y="2274"/>
                    <a:pt x="1612" y="2358"/>
                    <a:pt x="1557" y="2407"/>
                  </a:cubicBezTo>
                  <a:cubicBezTo>
                    <a:pt x="1497" y="2459"/>
                    <a:pt x="1503" y="2425"/>
                    <a:pt x="1502" y="2535"/>
                  </a:cubicBezTo>
                  <a:cubicBezTo>
                    <a:pt x="1502" y="2594"/>
                    <a:pt x="1503" y="2655"/>
                    <a:pt x="1479" y="2701"/>
                  </a:cubicBezTo>
                  <a:cubicBezTo>
                    <a:pt x="1383" y="2681"/>
                    <a:pt x="1423" y="2605"/>
                    <a:pt x="1425" y="2434"/>
                  </a:cubicBezTo>
                  <a:cubicBezTo>
                    <a:pt x="1366" y="2389"/>
                    <a:pt x="1294" y="2369"/>
                    <a:pt x="1302" y="2221"/>
                  </a:cubicBezTo>
                  <a:cubicBezTo>
                    <a:pt x="1305" y="2178"/>
                    <a:pt x="1313" y="2169"/>
                    <a:pt x="1353" y="2165"/>
                  </a:cubicBezTo>
                  <a:close/>
                  <a:moveTo>
                    <a:pt x="677" y="2535"/>
                  </a:moveTo>
                  <a:cubicBezTo>
                    <a:pt x="685" y="2563"/>
                    <a:pt x="678" y="2547"/>
                    <a:pt x="699" y="2565"/>
                  </a:cubicBezTo>
                  <a:cubicBezTo>
                    <a:pt x="752" y="2611"/>
                    <a:pt x="903" y="2695"/>
                    <a:pt x="965" y="2696"/>
                  </a:cubicBezTo>
                  <a:cubicBezTo>
                    <a:pt x="959" y="2722"/>
                    <a:pt x="954" y="2721"/>
                    <a:pt x="948" y="2747"/>
                  </a:cubicBezTo>
                  <a:cubicBezTo>
                    <a:pt x="896" y="2746"/>
                    <a:pt x="791" y="2693"/>
                    <a:pt x="755" y="2669"/>
                  </a:cubicBezTo>
                  <a:cubicBezTo>
                    <a:pt x="589" y="2561"/>
                    <a:pt x="451" y="2449"/>
                    <a:pt x="329" y="2283"/>
                  </a:cubicBezTo>
                  <a:cubicBezTo>
                    <a:pt x="91" y="1958"/>
                    <a:pt x="5" y="1570"/>
                    <a:pt x="97" y="1150"/>
                  </a:cubicBezTo>
                  <a:cubicBezTo>
                    <a:pt x="143" y="940"/>
                    <a:pt x="268" y="687"/>
                    <a:pt x="421" y="535"/>
                  </a:cubicBezTo>
                  <a:cubicBezTo>
                    <a:pt x="430" y="526"/>
                    <a:pt x="434" y="523"/>
                    <a:pt x="442" y="514"/>
                  </a:cubicBezTo>
                  <a:cubicBezTo>
                    <a:pt x="504" y="446"/>
                    <a:pt x="576" y="385"/>
                    <a:pt x="652" y="334"/>
                  </a:cubicBezTo>
                  <a:cubicBezTo>
                    <a:pt x="1121" y="23"/>
                    <a:pt x="1735" y="0"/>
                    <a:pt x="2203" y="315"/>
                  </a:cubicBezTo>
                  <a:lnTo>
                    <a:pt x="2390" y="467"/>
                  </a:lnTo>
                  <a:cubicBezTo>
                    <a:pt x="2613" y="693"/>
                    <a:pt x="2811" y="1034"/>
                    <a:pt x="2811" y="1375"/>
                  </a:cubicBezTo>
                  <a:lnTo>
                    <a:pt x="2811" y="1528"/>
                  </a:lnTo>
                  <a:cubicBezTo>
                    <a:pt x="2811" y="1813"/>
                    <a:pt x="2667" y="2145"/>
                    <a:pt x="2537" y="2304"/>
                  </a:cubicBezTo>
                  <a:cubicBezTo>
                    <a:pt x="2493" y="2358"/>
                    <a:pt x="2460" y="2391"/>
                    <a:pt x="2411" y="2440"/>
                  </a:cubicBezTo>
                  <a:cubicBezTo>
                    <a:pt x="2306" y="2545"/>
                    <a:pt x="2055" y="2744"/>
                    <a:pt x="1922" y="2747"/>
                  </a:cubicBezTo>
                  <a:cubicBezTo>
                    <a:pt x="1917" y="2727"/>
                    <a:pt x="1914" y="2722"/>
                    <a:pt x="1914" y="2696"/>
                  </a:cubicBezTo>
                  <a:cubicBezTo>
                    <a:pt x="1995" y="2694"/>
                    <a:pt x="2114" y="2602"/>
                    <a:pt x="2176" y="2569"/>
                  </a:cubicBezTo>
                  <a:cubicBezTo>
                    <a:pt x="2169" y="2539"/>
                    <a:pt x="2155" y="2526"/>
                    <a:pt x="2142" y="2501"/>
                  </a:cubicBezTo>
                  <a:cubicBezTo>
                    <a:pt x="2102" y="2424"/>
                    <a:pt x="2080" y="2361"/>
                    <a:pt x="2068" y="2270"/>
                  </a:cubicBezTo>
                  <a:cubicBezTo>
                    <a:pt x="2051" y="2134"/>
                    <a:pt x="2024" y="1600"/>
                    <a:pt x="2024" y="1502"/>
                  </a:cubicBezTo>
                  <a:cubicBezTo>
                    <a:pt x="2024" y="1424"/>
                    <a:pt x="1992" y="1413"/>
                    <a:pt x="1945" y="1378"/>
                  </a:cubicBezTo>
                  <a:cubicBezTo>
                    <a:pt x="1914" y="1354"/>
                    <a:pt x="1853" y="1317"/>
                    <a:pt x="1812" y="1308"/>
                  </a:cubicBezTo>
                  <a:cubicBezTo>
                    <a:pt x="1769" y="1389"/>
                    <a:pt x="1656" y="1489"/>
                    <a:pt x="1575" y="1511"/>
                  </a:cubicBezTo>
                  <a:cubicBezTo>
                    <a:pt x="1583" y="1540"/>
                    <a:pt x="1596" y="1544"/>
                    <a:pt x="1621" y="1558"/>
                  </a:cubicBezTo>
                  <a:cubicBezTo>
                    <a:pt x="1654" y="1577"/>
                    <a:pt x="1652" y="1575"/>
                    <a:pt x="1679" y="1601"/>
                  </a:cubicBezTo>
                  <a:cubicBezTo>
                    <a:pt x="1722" y="1645"/>
                    <a:pt x="1728" y="1668"/>
                    <a:pt x="1742" y="1733"/>
                  </a:cubicBezTo>
                  <a:cubicBezTo>
                    <a:pt x="1753" y="1781"/>
                    <a:pt x="1762" y="1854"/>
                    <a:pt x="1761" y="1908"/>
                  </a:cubicBezTo>
                  <a:cubicBezTo>
                    <a:pt x="1761" y="1979"/>
                    <a:pt x="1770" y="2024"/>
                    <a:pt x="1770" y="2095"/>
                  </a:cubicBezTo>
                  <a:cubicBezTo>
                    <a:pt x="1770" y="2175"/>
                    <a:pt x="1761" y="2221"/>
                    <a:pt x="1761" y="2298"/>
                  </a:cubicBezTo>
                  <a:cubicBezTo>
                    <a:pt x="1762" y="2375"/>
                    <a:pt x="1746" y="2429"/>
                    <a:pt x="1744" y="2493"/>
                  </a:cubicBezTo>
                  <a:lnTo>
                    <a:pt x="1685" y="2493"/>
                  </a:lnTo>
                  <a:cubicBezTo>
                    <a:pt x="1681" y="2447"/>
                    <a:pt x="1668" y="2400"/>
                    <a:pt x="1668" y="2349"/>
                  </a:cubicBezTo>
                  <a:cubicBezTo>
                    <a:pt x="1668" y="2091"/>
                    <a:pt x="1708" y="1881"/>
                    <a:pt x="1609" y="1688"/>
                  </a:cubicBezTo>
                  <a:cubicBezTo>
                    <a:pt x="1566" y="1604"/>
                    <a:pt x="1470" y="1541"/>
                    <a:pt x="1383" y="1607"/>
                  </a:cubicBezTo>
                  <a:cubicBezTo>
                    <a:pt x="1200" y="1748"/>
                    <a:pt x="1245" y="1884"/>
                    <a:pt x="1223" y="2031"/>
                  </a:cubicBezTo>
                  <a:cubicBezTo>
                    <a:pt x="1217" y="2072"/>
                    <a:pt x="1218" y="2102"/>
                    <a:pt x="1224" y="2141"/>
                  </a:cubicBezTo>
                  <a:lnTo>
                    <a:pt x="1228" y="2442"/>
                  </a:lnTo>
                  <a:cubicBezTo>
                    <a:pt x="1228" y="2487"/>
                    <a:pt x="1205" y="2500"/>
                    <a:pt x="1160" y="2501"/>
                  </a:cubicBezTo>
                  <a:cubicBezTo>
                    <a:pt x="1159" y="2465"/>
                    <a:pt x="1152" y="2467"/>
                    <a:pt x="1151" y="2425"/>
                  </a:cubicBezTo>
                  <a:lnTo>
                    <a:pt x="1135" y="1849"/>
                  </a:lnTo>
                  <a:cubicBezTo>
                    <a:pt x="1135" y="1673"/>
                    <a:pt x="1215" y="1607"/>
                    <a:pt x="1321" y="1536"/>
                  </a:cubicBezTo>
                  <a:cubicBezTo>
                    <a:pt x="1259" y="1444"/>
                    <a:pt x="1243" y="1545"/>
                    <a:pt x="1084" y="1308"/>
                  </a:cubicBezTo>
                  <a:cubicBezTo>
                    <a:pt x="1032" y="1335"/>
                    <a:pt x="1004" y="1350"/>
                    <a:pt x="958" y="1385"/>
                  </a:cubicBezTo>
                  <a:cubicBezTo>
                    <a:pt x="891" y="1434"/>
                    <a:pt x="881" y="1445"/>
                    <a:pt x="880" y="1511"/>
                  </a:cubicBezTo>
                  <a:cubicBezTo>
                    <a:pt x="878" y="1674"/>
                    <a:pt x="851" y="2123"/>
                    <a:pt x="824" y="2266"/>
                  </a:cubicBezTo>
                  <a:cubicBezTo>
                    <a:pt x="805" y="2361"/>
                    <a:pt x="772" y="2527"/>
                    <a:pt x="677" y="2535"/>
                  </a:cubicBezTo>
                  <a:close/>
                  <a:moveTo>
                    <a:pt x="0" y="1426"/>
                  </a:moveTo>
                  <a:cubicBezTo>
                    <a:pt x="0" y="1915"/>
                    <a:pt x="185" y="2298"/>
                    <a:pt x="549" y="2596"/>
                  </a:cubicBezTo>
                  <a:cubicBezTo>
                    <a:pt x="716" y="2732"/>
                    <a:pt x="761" y="2732"/>
                    <a:pt x="914" y="2806"/>
                  </a:cubicBezTo>
                  <a:cubicBezTo>
                    <a:pt x="902" y="2825"/>
                    <a:pt x="889" y="2842"/>
                    <a:pt x="889" y="2874"/>
                  </a:cubicBezTo>
                  <a:cubicBezTo>
                    <a:pt x="889" y="2941"/>
                    <a:pt x="1344" y="2992"/>
                    <a:pt x="1482" y="2992"/>
                  </a:cubicBezTo>
                  <a:cubicBezTo>
                    <a:pt x="1595" y="2992"/>
                    <a:pt x="1822" y="2950"/>
                    <a:pt x="1934" y="2911"/>
                  </a:cubicBezTo>
                  <a:cubicBezTo>
                    <a:pt x="1961" y="2902"/>
                    <a:pt x="1965" y="2897"/>
                    <a:pt x="1990" y="2891"/>
                  </a:cubicBezTo>
                  <a:cubicBezTo>
                    <a:pt x="1987" y="2857"/>
                    <a:pt x="1972" y="2841"/>
                    <a:pt x="1964" y="2806"/>
                  </a:cubicBezTo>
                  <a:cubicBezTo>
                    <a:pt x="2149" y="2709"/>
                    <a:pt x="2126" y="2751"/>
                    <a:pt x="2320" y="2603"/>
                  </a:cubicBezTo>
                  <a:cubicBezTo>
                    <a:pt x="2642" y="2357"/>
                    <a:pt x="2879" y="1923"/>
                    <a:pt x="2879" y="1477"/>
                  </a:cubicBezTo>
                  <a:cubicBezTo>
                    <a:pt x="2879" y="1164"/>
                    <a:pt x="2759" y="794"/>
                    <a:pt x="2563" y="565"/>
                  </a:cubicBezTo>
                  <a:cubicBezTo>
                    <a:pt x="2547" y="546"/>
                    <a:pt x="2538" y="540"/>
                    <a:pt x="2523" y="520"/>
                  </a:cubicBezTo>
                  <a:cubicBezTo>
                    <a:pt x="2507" y="499"/>
                    <a:pt x="2498" y="491"/>
                    <a:pt x="2479" y="471"/>
                  </a:cubicBezTo>
                  <a:cubicBezTo>
                    <a:pt x="2361" y="355"/>
                    <a:pt x="2228" y="254"/>
                    <a:pt x="2072" y="176"/>
                  </a:cubicBezTo>
                  <a:cubicBezTo>
                    <a:pt x="1922" y="101"/>
                    <a:pt x="1735" y="29"/>
                    <a:pt x="1516" y="29"/>
                  </a:cubicBezTo>
                  <a:cubicBezTo>
                    <a:pt x="1101" y="29"/>
                    <a:pt x="857" y="107"/>
                    <a:pt x="552" y="335"/>
                  </a:cubicBezTo>
                  <a:cubicBezTo>
                    <a:pt x="527" y="353"/>
                    <a:pt x="523" y="359"/>
                    <a:pt x="502" y="378"/>
                  </a:cubicBezTo>
                  <a:lnTo>
                    <a:pt x="408" y="463"/>
                  </a:lnTo>
                  <a:cubicBezTo>
                    <a:pt x="388" y="484"/>
                    <a:pt x="384" y="493"/>
                    <a:pt x="366" y="514"/>
                  </a:cubicBezTo>
                  <a:cubicBezTo>
                    <a:pt x="152" y="755"/>
                    <a:pt x="0" y="1086"/>
                    <a:pt x="0" y="1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1" name="Freeform 14">
              <a:extLst>
                <a:ext uri="{FF2B5EF4-FFF2-40B4-BE49-F238E27FC236}">
                  <a16:creationId xmlns:a16="http://schemas.microsoft.com/office/drawing/2014/main" id="{410E041F-D3C9-4B08-A535-7AFD70150B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65588" y="1646238"/>
              <a:ext cx="969963" cy="958850"/>
            </a:xfrm>
            <a:custGeom>
              <a:avLst/>
              <a:gdLst>
                <a:gd name="T0" fmla="*/ 2152 w 4182"/>
                <a:gd name="T1" fmla="*/ 4022 h 4106"/>
                <a:gd name="T2" fmla="*/ 1282 w 4182"/>
                <a:gd name="T3" fmla="*/ 3867 h 4106"/>
                <a:gd name="T4" fmla="*/ 834 w 4182"/>
                <a:gd name="T5" fmla="*/ 3603 h 4106"/>
                <a:gd name="T6" fmla="*/ 773 w 4182"/>
                <a:gd name="T7" fmla="*/ 3546 h 4106"/>
                <a:gd name="T8" fmla="*/ 646 w 4182"/>
                <a:gd name="T9" fmla="*/ 3427 h 4106"/>
                <a:gd name="T10" fmla="*/ 382 w 4182"/>
                <a:gd name="T11" fmla="*/ 3098 h 4106"/>
                <a:gd name="T12" fmla="*/ 94 w 4182"/>
                <a:gd name="T13" fmla="*/ 2184 h 4106"/>
                <a:gd name="T14" fmla="*/ 280 w 4182"/>
                <a:gd name="T15" fmla="*/ 1211 h 4106"/>
                <a:gd name="T16" fmla="*/ 567 w 4182"/>
                <a:gd name="T17" fmla="*/ 769 h 4106"/>
                <a:gd name="T18" fmla="*/ 630 w 4182"/>
                <a:gd name="T19" fmla="*/ 713 h 4106"/>
                <a:gd name="T20" fmla="*/ 953 w 4182"/>
                <a:gd name="T21" fmla="*/ 427 h 4106"/>
                <a:gd name="T22" fmla="*/ 2075 w 4182"/>
                <a:gd name="T23" fmla="*/ 85 h 4106"/>
                <a:gd name="T24" fmla="*/ 2939 w 4182"/>
                <a:gd name="T25" fmla="*/ 288 h 4106"/>
                <a:gd name="T26" fmla="*/ 3360 w 4182"/>
                <a:gd name="T27" fmla="*/ 578 h 4106"/>
                <a:gd name="T28" fmla="*/ 3483 w 4182"/>
                <a:gd name="T29" fmla="*/ 700 h 4106"/>
                <a:gd name="T30" fmla="*/ 3647 w 4182"/>
                <a:gd name="T31" fmla="*/ 893 h 4106"/>
                <a:gd name="T32" fmla="*/ 4023 w 4182"/>
                <a:gd name="T33" fmla="*/ 1947 h 4106"/>
                <a:gd name="T34" fmla="*/ 3777 w 4182"/>
                <a:gd name="T35" fmla="*/ 3014 h 4106"/>
                <a:gd name="T36" fmla="*/ 3473 w 4182"/>
                <a:gd name="T37" fmla="*/ 3429 h 4106"/>
                <a:gd name="T38" fmla="*/ 3077 w 4182"/>
                <a:gd name="T39" fmla="*/ 3745 h 4106"/>
                <a:gd name="T40" fmla="*/ 2914 w 4182"/>
                <a:gd name="T41" fmla="*/ 3827 h 4106"/>
                <a:gd name="T42" fmla="*/ 2567 w 4182"/>
                <a:gd name="T43" fmla="*/ 3955 h 4106"/>
                <a:gd name="T44" fmla="*/ 2152 w 4182"/>
                <a:gd name="T45" fmla="*/ 4022 h 4106"/>
                <a:gd name="T46" fmla="*/ 9 w 4182"/>
                <a:gd name="T47" fmla="*/ 1880 h 4106"/>
                <a:gd name="T48" fmla="*/ 62 w 4182"/>
                <a:gd name="T49" fmla="*/ 2563 h 4106"/>
                <a:gd name="T50" fmla="*/ 122 w 4182"/>
                <a:gd name="T51" fmla="*/ 2749 h 4106"/>
                <a:gd name="T52" fmla="*/ 480 w 4182"/>
                <a:gd name="T53" fmla="*/ 3373 h 4106"/>
                <a:gd name="T54" fmla="*/ 730 w 4182"/>
                <a:gd name="T55" fmla="*/ 3623 h 4106"/>
                <a:gd name="T56" fmla="*/ 868 w 4182"/>
                <a:gd name="T57" fmla="*/ 3730 h 4106"/>
                <a:gd name="T58" fmla="*/ 939 w 4182"/>
                <a:gd name="T59" fmla="*/ 3778 h 4106"/>
                <a:gd name="T60" fmla="*/ 1017 w 4182"/>
                <a:gd name="T61" fmla="*/ 3827 h 4106"/>
                <a:gd name="T62" fmla="*/ 1982 w 4182"/>
                <a:gd name="T63" fmla="*/ 4106 h 4106"/>
                <a:gd name="T64" fmla="*/ 2935 w 4182"/>
                <a:gd name="T65" fmla="*/ 3917 h 4106"/>
                <a:gd name="T66" fmla="*/ 3094 w 4182"/>
                <a:gd name="T67" fmla="*/ 3830 h 4106"/>
                <a:gd name="T68" fmla="*/ 3243 w 4182"/>
                <a:gd name="T69" fmla="*/ 3733 h 4106"/>
                <a:gd name="T70" fmla="*/ 3379 w 4182"/>
                <a:gd name="T71" fmla="*/ 3624 h 4106"/>
                <a:gd name="T72" fmla="*/ 3445 w 4182"/>
                <a:gd name="T73" fmla="*/ 3571 h 4106"/>
                <a:gd name="T74" fmla="*/ 3624 w 4182"/>
                <a:gd name="T75" fmla="*/ 3377 h 4106"/>
                <a:gd name="T76" fmla="*/ 3915 w 4182"/>
                <a:gd name="T77" fmla="*/ 2932 h 4106"/>
                <a:gd name="T78" fmla="*/ 3944 w 4182"/>
                <a:gd name="T79" fmla="*/ 1247 h 4106"/>
                <a:gd name="T80" fmla="*/ 3813 w 4182"/>
                <a:gd name="T81" fmla="*/ 1006 h 4106"/>
                <a:gd name="T82" fmla="*/ 3718 w 4182"/>
                <a:gd name="T83" fmla="*/ 847 h 4106"/>
                <a:gd name="T84" fmla="*/ 3470 w 4182"/>
                <a:gd name="T85" fmla="*/ 595 h 4106"/>
                <a:gd name="T86" fmla="*/ 3139 w 4182"/>
                <a:gd name="T87" fmla="*/ 308 h 4106"/>
                <a:gd name="T88" fmla="*/ 2067 w 4182"/>
                <a:gd name="T89" fmla="*/ 0 h 4106"/>
                <a:gd name="T90" fmla="*/ 787 w 4182"/>
                <a:gd name="T91" fmla="*/ 439 h 4106"/>
                <a:gd name="T92" fmla="*/ 89 w 4182"/>
                <a:gd name="T93" fmla="*/ 1459 h 4106"/>
                <a:gd name="T94" fmla="*/ 9 w 4182"/>
                <a:gd name="T95" fmla="*/ 1880 h 4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82" h="4106">
                  <a:moveTo>
                    <a:pt x="2152" y="4022"/>
                  </a:moveTo>
                  <a:cubicBezTo>
                    <a:pt x="1818" y="4022"/>
                    <a:pt x="1527" y="3989"/>
                    <a:pt x="1282" y="3867"/>
                  </a:cubicBezTo>
                  <a:cubicBezTo>
                    <a:pt x="1123" y="3787"/>
                    <a:pt x="973" y="3712"/>
                    <a:pt x="834" y="3603"/>
                  </a:cubicBezTo>
                  <a:cubicBezTo>
                    <a:pt x="808" y="3583"/>
                    <a:pt x="797" y="3565"/>
                    <a:pt x="773" y="3546"/>
                  </a:cubicBezTo>
                  <a:cubicBezTo>
                    <a:pt x="711" y="3497"/>
                    <a:pt x="693" y="3468"/>
                    <a:pt x="646" y="3427"/>
                  </a:cubicBezTo>
                  <a:cubicBezTo>
                    <a:pt x="560" y="3351"/>
                    <a:pt x="442" y="3197"/>
                    <a:pt x="382" y="3098"/>
                  </a:cubicBezTo>
                  <a:cubicBezTo>
                    <a:pt x="250" y="2879"/>
                    <a:pt x="94" y="2473"/>
                    <a:pt x="94" y="2184"/>
                  </a:cubicBezTo>
                  <a:cubicBezTo>
                    <a:pt x="94" y="1799"/>
                    <a:pt x="106" y="1560"/>
                    <a:pt x="280" y="1211"/>
                  </a:cubicBezTo>
                  <a:cubicBezTo>
                    <a:pt x="334" y="1105"/>
                    <a:pt x="478" y="840"/>
                    <a:pt x="567" y="769"/>
                  </a:cubicBezTo>
                  <a:cubicBezTo>
                    <a:pt x="595" y="747"/>
                    <a:pt x="604" y="739"/>
                    <a:pt x="630" y="713"/>
                  </a:cubicBezTo>
                  <a:lnTo>
                    <a:pt x="953" y="427"/>
                  </a:lnTo>
                  <a:cubicBezTo>
                    <a:pt x="1277" y="213"/>
                    <a:pt x="1674" y="85"/>
                    <a:pt x="2075" y="85"/>
                  </a:cubicBezTo>
                  <a:cubicBezTo>
                    <a:pt x="2385" y="85"/>
                    <a:pt x="2717" y="174"/>
                    <a:pt x="2939" y="288"/>
                  </a:cubicBezTo>
                  <a:lnTo>
                    <a:pt x="3360" y="578"/>
                  </a:lnTo>
                  <a:cubicBezTo>
                    <a:pt x="3430" y="647"/>
                    <a:pt x="3408" y="610"/>
                    <a:pt x="3483" y="700"/>
                  </a:cubicBezTo>
                  <a:cubicBezTo>
                    <a:pt x="3541" y="769"/>
                    <a:pt x="3569" y="789"/>
                    <a:pt x="3647" y="893"/>
                  </a:cubicBezTo>
                  <a:cubicBezTo>
                    <a:pt x="3850" y="1164"/>
                    <a:pt x="4023" y="1591"/>
                    <a:pt x="4023" y="1947"/>
                  </a:cubicBezTo>
                  <a:cubicBezTo>
                    <a:pt x="4023" y="2470"/>
                    <a:pt x="3975" y="2614"/>
                    <a:pt x="3777" y="3014"/>
                  </a:cubicBezTo>
                  <a:cubicBezTo>
                    <a:pt x="3733" y="3103"/>
                    <a:pt x="3548" y="3369"/>
                    <a:pt x="3473" y="3429"/>
                  </a:cubicBezTo>
                  <a:cubicBezTo>
                    <a:pt x="3340" y="3534"/>
                    <a:pt x="3274" y="3636"/>
                    <a:pt x="3077" y="3745"/>
                  </a:cubicBezTo>
                  <a:cubicBezTo>
                    <a:pt x="3019" y="3777"/>
                    <a:pt x="2974" y="3800"/>
                    <a:pt x="2914" y="3827"/>
                  </a:cubicBezTo>
                  <a:cubicBezTo>
                    <a:pt x="2776" y="3889"/>
                    <a:pt x="2714" y="3912"/>
                    <a:pt x="2567" y="3955"/>
                  </a:cubicBezTo>
                  <a:cubicBezTo>
                    <a:pt x="2455" y="3988"/>
                    <a:pt x="2297" y="4022"/>
                    <a:pt x="2152" y="4022"/>
                  </a:cubicBezTo>
                  <a:close/>
                  <a:moveTo>
                    <a:pt x="9" y="1880"/>
                  </a:moveTo>
                  <a:cubicBezTo>
                    <a:pt x="9" y="2149"/>
                    <a:pt x="0" y="2296"/>
                    <a:pt x="62" y="2563"/>
                  </a:cubicBezTo>
                  <a:cubicBezTo>
                    <a:pt x="76" y="2621"/>
                    <a:pt x="99" y="2693"/>
                    <a:pt x="122" y="2749"/>
                  </a:cubicBezTo>
                  <a:cubicBezTo>
                    <a:pt x="207" y="2959"/>
                    <a:pt x="341" y="3194"/>
                    <a:pt x="480" y="3373"/>
                  </a:cubicBezTo>
                  <a:cubicBezTo>
                    <a:pt x="543" y="3455"/>
                    <a:pt x="651" y="3558"/>
                    <a:pt x="730" y="3623"/>
                  </a:cubicBezTo>
                  <a:lnTo>
                    <a:pt x="868" y="3730"/>
                  </a:lnTo>
                  <a:cubicBezTo>
                    <a:pt x="893" y="3748"/>
                    <a:pt x="914" y="3762"/>
                    <a:pt x="939" y="3778"/>
                  </a:cubicBezTo>
                  <a:cubicBezTo>
                    <a:pt x="966" y="3795"/>
                    <a:pt x="993" y="3812"/>
                    <a:pt x="1017" y="3827"/>
                  </a:cubicBezTo>
                  <a:cubicBezTo>
                    <a:pt x="1283" y="3980"/>
                    <a:pt x="1622" y="4106"/>
                    <a:pt x="1982" y="4106"/>
                  </a:cubicBezTo>
                  <a:cubicBezTo>
                    <a:pt x="2426" y="4106"/>
                    <a:pt x="2563" y="4069"/>
                    <a:pt x="2935" y="3917"/>
                  </a:cubicBezTo>
                  <a:lnTo>
                    <a:pt x="3094" y="3830"/>
                  </a:lnTo>
                  <a:cubicBezTo>
                    <a:pt x="3147" y="3801"/>
                    <a:pt x="3197" y="3767"/>
                    <a:pt x="3243" y="3733"/>
                  </a:cubicBezTo>
                  <a:lnTo>
                    <a:pt x="3379" y="3624"/>
                  </a:lnTo>
                  <a:cubicBezTo>
                    <a:pt x="3403" y="3605"/>
                    <a:pt x="3422" y="3594"/>
                    <a:pt x="3445" y="3571"/>
                  </a:cubicBezTo>
                  <a:lnTo>
                    <a:pt x="3624" y="3377"/>
                  </a:lnTo>
                  <a:cubicBezTo>
                    <a:pt x="3763" y="3205"/>
                    <a:pt x="3800" y="3163"/>
                    <a:pt x="3915" y="2932"/>
                  </a:cubicBezTo>
                  <a:cubicBezTo>
                    <a:pt x="4155" y="2453"/>
                    <a:pt x="4182" y="1744"/>
                    <a:pt x="3944" y="1247"/>
                  </a:cubicBezTo>
                  <a:lnTo>
                    <a:pt x="3813" y="1006"/>
                  </a:lnTo>
                  <a:cubicBezTo>
                    <a:pt x="3780" y="952"/>
                    <a:pt x="3753" y="896"/>
                    <a:pt x="3718" y="847"/>
                  </a:cubicBezTo>
                  <a:lnTo>
                    <a:pt x="3470" y="595"/>
                  </a:lnTo>
                  <a:cubicBezTo>
                    <a:pt x="3363" y="487"/>
                    <a:pt x="3265" y="393"/>
                    <a:pt x="3139" y="308"/>
                  </a:cubicBezTo>
                  <a:cubicBezTo>
                    <a:pt x="2870" y="127"/>
                    <a:pt x="2419" y="0"/>
                    <a:pt x="2067" y="0"/>
                  </a:cubicBezTo>
                  <a:cubicBezTo>
                    <a:pt x="1608" y="0"/>
                    <a:pt x="1130" y="165"/>
                    <a:pt x="787" y="439"/>
                  </a:cubicBezTo>
                  <a:cubicBezTo>
                    <a:pt x="457" y="703"/>
                    <a:pt x="223" y="1059"/>
                    <a:pt x="89" y="1459"/>
                  </a:cubicBezTo>
                  <a:cubicBezTo>
                    <a:pt x="52" y="1570"/>
                    <a:pt x="9" y="1739"/>
                    <a:pt x="9" y="1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2" name="Freeform 15">
              <a:extLst>
                <a:ext uri="{FF2B5EF4-FFF2-40B4-BE49-F238E27FC236}">
                  <a16:creationId xmlns:a16="http://schemas.microsoft.com/office/drawing/2014/main" id="{0F7E388E-23D7-4689-B575-A3A23C1605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0413" y="2382838"/>
              <a:ext cx="298450" cy="184150"/>
            </a:xfrm>
            <a:custGeom>
              <a:avLst/>
              <a:gdLst>
                <a:gd name="T0" fmla="*/ 781 w 1287"/>
                <a:gd name="T1" fmla="*/ 444 h 788"/>
                <a:gd name="T2" fmla="*/ 1067 w 1287"/>
                <a:gd name="T3" fmla="*/ 69 h 788"/>
                <a:gd name="T4" fmla="*/ 1118 w 1287"/>
                <a:gd name="T5" fmla="*/ 128 h 788"/>
                <a:gd name="T6" fmla="*/ 1228 w 1287"/>
                <a:gd name="T7" fmla="*/ 204 h 788"/>
                <a:gd name="T8" fmla="*/ 1236 w 1287"/>
                <a:gd name="T9" fmla="*/ 187 h 788"/>
                <a:gd name="T10" fmla="*/ 1278 w 1287"/>
                <a:gd name="T11" fmla="*/ 86 h 788"/>
                <a:gd name="T12" fmla="*/ 1168 w 1287"/>
                <a:gd name="T13" fmla="*/ 103 h 788"/>
                <a:gd name="T14" fmla="*/ 997 w 1287"/>
                <a:gd name="T15" fmla="*/ 101 h 788"/>
                <a:gd name="T16" fmla="*/ 728 w 1287"/>
                <a:gd name="T17" fmla="*/ 306 h 788"/>
                <a:gd name="T18" fmla="*/ 779 w 1287"/>
                <a:gd name="T19" fmla="*/ 433 h 788"/>
                <a:gd name="T20" fmla="*/ 711 w 1287"/>
                <a:gd name="T21" fmla="*/ 314 h 788"/>
                <a:gd name="T22" fmla="*/ 398 w 1287"/>
                <a:gd name="T23" fmla="*/ 450 h 788"/>
                <a:gd name="T24" fmla="*/ 329 w 1287"/>
                <a:gd name="T25" fmla="*/ 484 h 788"/>
                <a:gd name="T26" fmla="*/ 152 w 1287"/>
                <a:gd name="T27" fmla="*/ 534 h 788"/>
                <a:gd name="T28" fmla="*/ 203 w 1287"/>
                <a:gd name="T29" fmla="*/ 721 h 788"/>
                <a:gd name="T30" fmla="*/ 102 w 1287"/>
                <a:gd name="T31" fmla="*/ 543 h 788"/>
                <a:gd name="T32" fmla="*/ 0 w 1287"/>
                <a:gd name="T33" fmla="*/ 534 h 788"/>
                <a:gd name="T34" fmla="*/ 42 w 1287"/>
                <a:gd name="T35" fmla="*/ 560 h 788"/>
                <a:gd name="T36" fmla="*/ 220 w 1287"/>
                <a:gd name="T37" fmla="*/ 534 h 788"/>
                <a:gd name="T38" fmla="*/ 313 w 1287"/>
                <a:gd name="T39" fmla="*/ 729 h 788"/>
                <a:gd name="T40" fmla="*/ 406 w 1287"/>
                <a:gd name="T41" fmla="*/ 678 h 788"/>
                <a:gd name="T42" fmla="*/ 421 w 1287"/>
                <a:gd name="T43" fmla="*/ 630 h 788"/>
                <a:gd name="T44" fmla="*/ 474 w 1287"/>
                <a:gd name="T45" fmla="*/ 458 h 788"/>
                <a:gd name="T46" fmla="*/ 584 w 1287"/>
                <a:gd name="T47" fmla="*/ 628 h 788"/>
                <a:gd name="T48" fmla="*/ 686 w 1287"/>
                <a:gd name="T49" fmla="*/ 619 h 788"/>
                <a:gd name="T50" fmla="*/ 609 w 1287"/>
                <a:gd name="T51" fmla="*/ 501 h 788"/>
                <a:gd name="T52" fmla="*/ 821 w 1287"/>
                <a:gd name="T53" fmla="*/ 534 h 788"/>
                <a:gd name="T54" fmla="*/ 838 w 1287"/>
                <a:gd name="T55" fmla="*/ 271 h 788"/>
                <a:gd name="T56" fmla="*/ 940 w 1287"/>
                <a:gd name="T57" fmla="*/ 450 h 788"/>
                <a:gd name="T58" fmla="*/ 1049 w 1287"/>
                <a:gd name="T59" fmla="*/ 264 h 788"/>
                <a:gd name="T60" fmla="*/ 957 w 1287"/>
                <a:gd name="T61" fmla="*/ 297 h 788"/>
                <a:gd name="T62" fmla="*/ 948 w 1287"/>
                <a:gd name="T63" fmla="*/ 221 h 788"/>
                <a:gd name="T64" fmla="*/ 897 w 1287"/>
                <a:gd name="T65" fmla="*/ 213 h 788"/>
                <a:gd name="T66" fmla="*/ 982 w 1287"/>
                <a:gd name="T67" fmla="*/ 145 h 788"/>
                <a:gd name="T68" fmla="*/ 1228 w 1287"/>
                <a:gd name="T69" fmla="*/ 204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7" h="788">
                  <a:moveTo>
                    <a:pt x="779" y="441"/>
                  </a:moveTo>
                  <a:lnTo>
                    <a:pt x="781" y="444"/>
                  </a:lnTo>
                  <a:cubicBezTo>
                    <a:pt x="781" y="444"/>
                    <a:pt x="778" y="442"/>
                    <a:pt x="779" y="441"/>
                  </a:cubicBezTo>
                  <a:close/>
                  <a:moveTo>
                    <a:pt x="1067" y="69"/>
                  </a:moveTo>
                  <a:cubicBezTo>
                    <a:pt x="1103" y="70"/>
                    <a:pt x="1119" y="73"/>
                    <a:pt x="1134" y="94"/>
                  </a:cubicBezTo>
                  <a:cubicBezTo>
                    <a:pt x="1128" y="119"/>
                    <a:pt x="1131" y="108"/>
                    <a:pt x="1118" y="128"/>
                  </a:cubicBezTo>
                  <a:cubicBezTo>
                    <a:pt x="1087" y="120"/>
                    <a:pt x="1071" y="104"/>
                    <a:pt x="1067" y="69"/>
                  </a:cubicBezTo>
                  <a:close/>
                  <a:moveTo>
                    <a:pt x="1228" y="204"/>
                  </a:moveTo>
                  <a:cubicBezTo>
                    <a:pt x="1197" y="204"/>
                    <a:pt x="1151" y="208"/>
                    <a:pt x="1134" y="145"/>
                  </a:cubicBezTo>
                  <a:lnTo>
                    <a:pt x="1236" y="187"/>
                  </a:lnTo>
                  <a:cubicBezTo>
                    <a:pt x="1285" y="186"/>
                    <a:pt x="1287" y="147"/>
                    <a:pt x="1287" y="94"/>
                  </a:cubicBezTo>
                  <a:lnTo>
                    <a:pt x="1278" y="86"/>
                  </a:lnTo>
                  <a:cubicBezTo>
                    <a:pt x="1254" y="104"/>
                    <a:pt x="1262" y="85"/>
                    <a:pt x="1261" y="128"/>
                  </a:cubicBezTo>
                  <a:cubicBezTo>
                    <a:pt x="1227" y="110"/>
                    <a:pt x="1223" y="103"/>
                    <a:pt x="1168" y="103"/>
                  </a:cubicBezTo>
                  <a:cubicBezTo>
                    <a:pt x="1185" y="67"/>
                    <a:pt x="1186" y="58"/>
                    <a:pt x="1177" y="18"/>
                  </a:cubicBezTo>
                  <a:cubicBezTo>
                    <a:pt x="1101" y="0"/>
                    <a:pt x="1032" y="42"/>
                    <a:pt x="997" y="101"/>
                  </a:cubicBezTo>
                  <a:cubicBezTo>
                    <a:pt x="973" y="143"/>
                    <a:pt x="994" y="128"/>
                    <a:pt x="952" y="149"/>
                  </a:cubicBezTo>
                  <a:cubicBezTo>
                    <a:pt x="891" y="179"/>
                    <a:pt x="764" y="296"/>
                    <a:pt x="728" y="306"/>
                  </a:cubicBezTo>
                  <a:lnTo>
                    <a:pt x="762" y="323"/>
                  </a:lnTo>
                  <a:cubicBezTo>
                    <a:pt x="765" y="356"/>
                    <a:pt x="776" y="400"/>
                    <a:pt x="779" y="433"/>
                  </a:cubicBezTo>
                  <a:cubicBezTo>
                    <a:pt x="741" y="413"/>
                    <a:pt x="721" y="392"/>
                    <a:pt x="686" y="374"/>
                  </a:cubicBezTo>
                  <a:cubicBezTo>
                    <a:pt x="696" y="354"/>
                    <a:pt x="705" y="339"/>
                    <a:pt x="711" y="314"/>
                  </a:cubicBezTo>
                  <a:cubicBezTo>
                    <a:pt x="687" y="327"/>
                    <a:pt x="665" y="337"/>
                    <a:pt x="638" y="351"/>
                  </a:cubicBezTo>
                  <a:cubicBezTo>
                    <a:pt x="545" y="401"/>
                    <a:pt x="522" y="421"/>
                    <a:pt x="398" y="450"/>
                  </a:cubicBezTo>
                  <a:cubicBezTo>
                    <a:pt x="405" y="534"/>
                    <a:pt x="425" y="404"/>
                    <a:pt x="466" y="577"/>
                  </a:cubicBezTo>
                  <a:cubicBezTo>
                    <a:pt x="379" y="531"/>
                    <a:pt x="382" y="491"/>
                    <a:pt x="329" y="484"/>
                  </a:cubicBezTo>
                  <a:cubicBezTo>
                    <a:pt x="287" y="478"/>
                    <a:pt x="268" y="491"/>
                    <a:pt x="233" y="497"/>
                  </a:cubicBezTo>
                  <a:cubicBezTo>
                    <a:pt x="181" y="506"/>
                    <a:pt x="165" y="486"/>
                    <a:pt x="152" y="534"/>
                  </a:cubicBezTo>
                  <a:cubicBezTo>
                    <a:pt x="181" y="537"/>
                    <a:pt x="183" y="541"/>
                    <a:pt x="203" y="551"/>
                  </a:cubicBezTo>
                  <a:cubicBezTo>
                    <a:pt x="203" y="623"/>
                    <a:pt x="216" y="664"/>
                    <a:pt x="203" y="721"/>
                  </a:cubicBezTo>
                  <a:cubicBezTo>
                    <a:pt x="173" y="728"/>
                    <a:pt x="175" y="729"/>
                    <a:pt x="135" y="729"/>
                  </a:cubicBezTo>
                  <a:cubicBezTo>
                    <a:pt x="121" y="700"/>
                    <a:pt x="102" y="589"/>
                    <a:pt x="102" y="543"/>
                  </a:cubicBezTo>
                  <a:cubicBezTo>
                    <a:pt x="142" y="539"/>
                    <a:pt x="116" y="555"/>
                    <a:pt x="135" y="518"/>
                  </a:cubicBezTo>
                  <a:cubicBezTo>
                    <a:pt x="103" y="518"/>
                    <a:pt x="28" y="528"/>
                    <a:pt x="0" y="534"/>
                  </a:cubicBezTo>
                  <a:lnTo>
                    <a:pt x="0" y="560"/>
                  </a:lnTo>
                  <a:lnTo>
                    <a:pt x="42" y="560"/>
                  </a:lnTo>
                  <a:cubicBezTo>
                    <a:pt x="42" y="675"/>
                    <a:pt x="45" y="788"/>
                    <a:pt x="166" y="760"/>
                  </a:cubicBezTo>
                  <a:cubicBezTo>
                    <a:pt x="291" y="731"/>
                    <a:pt x="222" y="614"/>
                    <a:pt x="220" y="534"/>
                  </a:cubicBezTo>
                  <a:cubicBezTo>
                    <a:pt x="250" y="528"/>
                    <a:pt x="248" y="526"/>
                    <a:pt x="288" y="526"/>
                  </a:cubicBezTo>
                  <a:cubicBezTo>
                    <a:pt x="318" y="657"/>
                    <a:pt x="328" y="555"/>
                    <a:pt x="313" y="729"/>
                  </a:cubicBezTo>
                  <a:cubicBezTo>
                    <a:pt x="354" y="720"/>
                    <a:pt x="351" y="712"/>
                    <a:pt x="406" y="712"/>
                  </a:cubicBezTo>
                  <a:lnTo>
                    <a:pt x="406" y="678"/>
                  </a:lnTo>
                  <a:cubicBezTo>
                    <a:pt x="354" y="677"/>
                    <a:pt x="338" y="656"/>
                    <a:pt x="330" y="560"/>
                  </a:cubicBezTo>
                  <a:cubicBezTo>
                    <a:pt x="364" y="578"/>
                    <a:pt x="392" y="604"/>
                    <a:pt x="421" y="630"/>
                  </a:cubicBezTo>
                  <a:cubicBezTo>
                    <a:pt x="494" y="693"/>
                    <a:pt x="484" y="673"/>
                    <a:pt x="525" y="670"/>
                  </a:cubicBezTo>
                  <a:cubicBezTo>
                    <a:pt x="518" y="589"/>
                    <a:pt x="474" y="546"/>
                    <a:pt x="474" y="458"/>
                  </a:cubicBezTo>
                  <a:cubicBezTo>
                    <a:pt x="491" y="450"/>
                    <a:pt x="504" y="446"/>
                    <a:pt x="525" y="441"/>
                  </a:cubicBezTo>
                  <a:cubicBezTo>
                    <a:pt x="531" y="514"/>
                    <a:pt x="584" y="547"/>
                    <a:pt x="584" y="628"/>
                  </a:cubicBezTo>
                  <a:cubicBezTo>
                    <a:pt x="556" y="638"/>
                    <a:pt x="578" y="617"/>
                    <a:pt x="559" y="653"/>
                  </a:cubicBezTo>
                  <a:cubicBezTo>
                    <a:pt x="621" y="648"/>
                    <a:pt x="618" y="619"/>
                    <a:pt x="686" y="619"/>
                  </a:cubicBezTo>
                  <a:lnTo>
                    <a:pt x="686" y="585"/>
                  </a:lnTo>
                  <a:cubicBezTo>
                    <a:pt x="641" y="584"/>
                    <a:pt x="647" y="581"/>
                    <a:pt x="609" y="501"/>
                  </a:cubicBezTo>
                  <a:cubicBezTo>
                    <a:pt x="599" y="478"/>
                    <a:pt x="564" y="384"/>
                    <a:pt x="628" y="403"/>
                  </a:cubicBezTo>
                  <a:cubicBezTo>
                    <a:pt x="686" y="420"/>
                    <a:pt x="739" y="533"/>
                    <a:pt x="821" y="534"/>
                  </a:cubicBezTo>
                  <a:cubicBezTo>
                    <a:pt x="821" y="435"/>
                    <a:pt x="782" y="377"/>
                    <a:pt x="804" y="280"/>
                  </a:cubicBezTo>
                  <a:lnTo>
                    <a:pt x="838" y="271"/>
                  </a:lnTo>
                  <a:lnTo>
                    <a:pt x="938" y="393"/>
                  </a:lnTo>
                  <a:cubicBezTo>
                    <a:pt x="955" y="421"/>
                    <a:pt x="941" y="401"/>
                    <a:pt x="940" y="450"/>
                  </a:cubicBezTo>
                  <a:cubicBezTo>
                    <a:pt x="1024" y="405"/>
                    <a:pt x="1066" y="358"/>
                    <a:pt x="1118" y="323"/>
                  </a:cubicBezTo>
                  <a:cubicBezTo>
                    <a:pt x="1114" y="316"/>
                    <a:pt x="1049" y="209"/>
                    <a:pt x="1049" y="264"/>
                  </a:cubicBezTo>
                  <a:cubicBezTo>
                    <a:pt x="1048" y="315"/>
                    <a:pt x="1063" y="359"/>
                    <a:pt x="991" y="365"/>
                  </a:cubicBezTo>
                  <a:cubicBezTo>
                    <a:pt x="979" y="317"/>
                    <a:pt x="967" y="336"/>
                    <a:pt x="957" y="297"/>
                  </a:cubicBezTo>
                  <a:cubicBezTo>
                    <a:pt x="990" y="297"/>
                    <a:pt x="991" y="300"/>
                    <a:pt x="1016" y="306"/>
                  </a:cubicBezTo>
                  <a:cubicBezTo>
                    <a:pt x="1015" y="253"/>
                    <a:pt x="991" y="231"/>
                    <a:pt x="948" y="221"/>
                  </a:cubicBezTo>
                  <a:lnTo>
                    <a:pt x="948" y="272"/>
                  </a:lnTo>
                  <a:cubicBezTo>
                    <a:pt x="909" y="263"/>
                    <a:pt x="898" y="258"/>
                    <a:pt x="897" y="213"/>
                  </a:cubicBezTo>
                  <a:cubicBezTo>
                    <a:pt x="962" y="198"/>
                    <a:pt x="958" y="208"/>
                    <a:pt x="1016" y="213"/>
                  </a:cubicBezTo>
                  <a:cubicBezTo>
                    <a:pt x="1015" y="161"/>
                    <a:pt x="1005" y="179"/>
                    <a:pt x="982" y="145"/>
                  </a:cubicBezTo>
                  <a:cubicBezTo>
                    <a:pt x="1051" y="112"/>
                    <a:pt x="1133" y="224"/>
                    <a:pt x="1134" y="289"/>
                  </a:cubicBezTo>
                  <a:cubicBezTo>
                    <a:pt x="1164" y="281"/>
                    <a:pt x="1211" y="229"/>
                    <a:pt x="1228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058ECCBA-71F3-446A-9D41-2AF5322FCB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65600" y="2305051"/>
              <a:ext cx="212725" cy="219075"/>
            </a:xfrm>
            <a:custGeom>
              <a:avLst/>
              <a:gdLst>
                <a:gd name="T0" fmla="*/ 770 w 914"/>
                <a:gd name="T1" fmla="*/ 779 h 937"/>
                <a:gd name="T2" fmla="*/ 796 w 914"/>
                <a:gd name="T3" fmla="*/ 686 h 937"/>
                <a:gd name="T4" fmla="*/ 855 w 914"/>
                <a:gd name="T5" fmla="*/ 720 h 937"/>
                <a:gd name="T6" fmla="*/ 770 w 914"/>
                <a:gd name="T7" fmla="*/ 779 h 937"/>
                <a:gd name="T8" fmla="*/ 677 w 914"/>
                <a:gd name="T9" fmla="*/ 712 h 937"/>
                <a:gd name="T10" fmla="*/ 728 w 914"/>
                <a:gd name="T11" fmla="*/ 618 h 937"/>
                <a:gd name="T12" fmla="*/ 677 w 914"/>
                <a:gd name="T13" fmla="*/ 712 h 937"/>
                <a:gd name="T14" fmla="*/ 421 w 914"/>
                <a:gd name="T15" fmla="*/ 642 h 937"/>
                <a:gd name="T16" fmla="*/ 381 w 914"/>
                <a:gd name="T17" fmla="*/ 618 h 937"/>
                <a:gd name="T18" fmla="*/ 388 w 914"/>
                <a:gd name="T19" fmla="*/ 600 h 937"/>
                <a:gd name="T20" fmla="*/ 415 w 914"/>
                <a:gd name="T21" fmla="*/ 542 h 937"/>
                <a:gd name="T22" fmla="*/ 482 w 914"/>
                <a:gd name="T23" fmla="*/ 576 h 937"/>
                <a:gd name="T24" fmla="*/ 421 w 914"/>
                <a:gd name="T25" fmla="*/ 642 h 937"/>
                <a:gd name="T26" fmla="*/ 447 w 914"/>
                <a:gd name="T27" fmla="*/ 510 h 937"/>
                <a:gd name="T28" fmla="*/ 533 w 914"/>
                <a:gd name="T29" fmla="*/ 500 h 937"/>
                <a:gd name="T30" fmla="*/ 499 w 914"/>
                <a:gd name="T31" fmla="*/ 559 h 937"/>
                <a:gd name="T32" fmla="*/ 447 w 914"/>
                <a:gd name="T33" fmla="*/ 510 h 937"/>
                <a:gd name="T34" fmla="*/ 0 w 914"/>
                <a:gd name="T35" fmla="*/ 136 h 937"/>
                <a:gd name="T36" fmla="*/ 180 w 914"/>
                <a:gd name="T37" fmla="*/ 231 h 937"/>
                <a:gd name="T38" fmla="*/ 279 w 914"/>
                <a:gd name="T39" fmla="*/ 212 h 937"/>
                <a:gd name="T40" fmla="*/ 228 w 914"/>
                <a:gd name="T41" fmla="*/ 280 h 937"/>
                <a:gd name="T42" fmla="*/ 322 w 914"/>
                <a:gd name="T43" fmla="*/ 271 h 937"/>
                <a:gd name="T44" fmla="*/ 247 w 914"/>
                <a:gd name="T45" fmla="*/ 350 h 937"/>
                <a:gd name="T46" fmla="*/ 152 w 914"/>
                <a:gd name="T47" fmla="*/ 390 h 937"/>
                <a:gd name="T48" fmla="*/ 245 w 914"/>
                <a:gd name="T49" fmla="*/ 491 h 937"/>
                <a:gd name="T50" fmla="*/ 290 w 914"/>
                <a:gd name="T51" fmla="*/ 409 h 937"/>
                <a:gd name="T52" fmla="*/ 372 w 914"/>
                <a:gd name="T53" fmla="*/ 339 h 937"/>
                <a:gd name="T54" fmla="*/ 364 w 914"/>
                <a:gd name="T55" fmla="*/ 432 h 937"/>
                <a:gd name="T56" fmla="*/ 440 w 914"/>
                <a:gd name="T57" fmla="*/ 398 h 937"/>
                <a:gd name="T58" fmla="*/ 346 w 914"/>
                <a:gd name="T59" fmla="*/ 532 h 937"/>
                <a:gd name="T60" fmla="*/ 288 w 914"/>
                <a:gd name="T61" fmla="*/ 551 h 937"/>
                <a:gd name="T62" fmla="*/ 491 w 914"/>
                <a:gd name="T63" fmla="*/ 720 h 937"/>
                <a:gd name="T64" fmla="*/ 474 w 914"/>
                <a:gd name="T65" fmla="*/ 678 h 937"/>
                <a:gd name="T66" fmla="*/ 584 w 914"/>
                <a:gd name="T67" fmla="*/ 551 h 937"/>
                <a:gd name="T68" fmla="*/ 643 w 914"/>
                <a:gd name="T69" fmla="*/ 576 h 937"/>
                <a:gd name="T70" fmla="*/ 601 w 914"/>
                <a:gd name="T71" fmla="*/ 813 h 937"/>
                <a:gd name="T72" fmla="*/ 711 w 914"/>
                <a:gd name="T73" fmla="*/ 745 h 937"/>
                <a:gd name="T74" fmla="*/ 688 w 914"/>
                <a:gd name="T75" fmla="*/ 850 h 937"/>
                <a:gd name="T76" fmla="*/ 914 w 914"/>
                <a:gd name="T77" fmla="*/ 737 h 937"/>
                <a:gd name="T78" fmla="*/ 830 w 914"/>
                <a:gd name="T79" fmla="*/ 678 h 937"/>
                <a:gd name="T80" fmla="*/ 747 w 914"/>
                <a:gd name="T81" fmla="*/ 617 h 937"/>
                <a:gd name="T82" fmla="*/ 661 w 914"/>
                <a:gd name="T83" fmla="*/ 559 h 937"/>
                <a:gd name="T84" fmla="*/ 539 w 914"/>
                <a:gd name="T85" fmla="*/ 468 h 937"/>
                <a:gd name="T86" fmla="*/ 505 w 914"/>
                <a:gd name="T87" fmla="*/ 427 h 937"/>
                <a:gd name="T88" fmla="*/ 464 w 914"/>
                <a:gd name="T89" fmla="*/ 400 h 937"/>
                <a:gd name="T90" fmla="*/ 332 w 914"/>
                <a:gd name="T91" fmla="*/ 244 h 937"/>
                <a:gd name="T92" fmla="*/ 291 w 914"/>
                <a:gd name="T93" fmla="*/ 208 h 937"/>
                <a:gd name="T94" fmla="*/ 228 w 914"/>
                <a:gd name="T95" fmla="*/ 119 h 937"/>
                <a:gd name="T96" fmla="*/ 175 w 914"/>
                <a:gd name="T97" fmla="*/ 201 h 937"/>
                <a:gd name="T98" fmla="*/ 76 w 914"/>
                <a:gd name="T99" fmla="*/ 237 h 937"/>
                <a:gd name="T100" fmla="*/ 39 w 914"/>
                <a:gd name="T101" fmla="*/ 191 h 937"/>
                <a:gd name="T102" fmla="*/ 228 w 914"/>
                <a:gd name="T103" fmla="*/ 110 h 937"/>
                <a:gd name="T104" fmla="*/ 169 w 914"/>
                <a:gd name="T105" fmla="*/ 0 h 937"/>
                <a:gd name="T106" fmla="*/ 134 w 914"/>
                <a:gd name="T107" fmla="*/ 41 h 937"/>
                <a:gd name="T108" fmla="*/ 117 w 914"/>
                <a:gd name="T109" fmla="*/ 58 h 937"/>
                <a:gd name="T110" fmla="*/ 0 w 914"/>
                <a:gd name="T111" fmla="*/ 13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4" h="937">
                  <a:moveTo>
                    <a:pt x="770" y="779"/>
                  </a:moveTo>
                  <a:cubicBezTo>
                    <a:pt x="781" y="756"/>
                    <a:pt x="795" y="719"/>
                    <a:pt x="796" y="686"/>
                  </a:cubicBezTo>
                  <a:cubicBezTo>
                    <a:pt x="852" y="686"/>
                    <a:pt x="838" y="687"/>
                    <a:pt x="855" y="720"/>
                  </a:cubicBezTo>
                  <a:lnTo>
                    <a:pt x="770" y="779"/>
                  </a:lnTo>
                  <a:close/>
                  <a:moveTo>
                    <a:pt x="677" y="712"/>
                  </a:moveTo>
                  <a:cubicBezTo>
                    <a:pt x="684" y="634"/>
                    <a:pt x="696" y="626"/>
                    <a:pt x="728" y="618"/>
                  </a:cubicBezTo>
                  <a:cubicBezTo>
                    <a:pt x="734" y="646"/>
                    <a:pt x="758" y="693"/>
                    <a:pt x="677" y="712"/>
                  </a:cubicBezTo>
                  <a:close/>
                  <a:moveTo>
                    <a:pt x="421" y="642"/>
                  </a:moveTo>
                  <a:cubicBezTo>
                    <a:pt x="399" y="627"/>
                    <a:pt x="412" y="627"/>
                    <a:pt x="381" y="618"/>
                  </a:cubicBezTo>
                  <a:cubicBezTo>
                    <a:pt x="383" y="614"/>
                    <a:pt x="387" y="603"/>
                    <a:pt x="388" y="600"/>
                  </a:cubicBezTo>
                  <a:cubicBezTo>
                    <a:pt x="416" y="544"/>
                    <a:pt x="411" y="591"/>
                    <a:pt x="415" y="542"/>
                  </a:cubicBezTo>
                  <a:cubicBezTo>
                    <a:pt x="466" y="543"/>
                    <a:pt x="448" y="553"/>
                    <a:pt x="482" y="576"/>
                  </a:cubicBezTo>
                  <a:lnTo>
                    <a:pt x="421" y="642"/>
                  </a:lnTo>
                  <a:close/>
                  <a:moveTo>
                    <a:pt x="447" y="510"/>
                  </a:moveTo>
                  <a:cubicBezTo>
                    <a:pt x="449" y="508"/>
                    <a:pt x="533" y="433"/>
                    <a:pt x="533" y="500"/>
                  </a:cubicBezTo>
                  <a:cubicBezTo>
                    <a:pt x="533" y="515"/>
                    <a:pt x="508" y="547"/>
                    <a:pt x="499" y="559"/>
                  </a:cubicBezTo>
                  <a:lnTo>
                    <a:pt x="447" y="510"/>
                  </a:lnTo>
                  <a:close/>
                  <a:moveTo>
                    <a:pt x="0" y="136"/>
                  </a:moveTo>
                  <a:cubicBezTo>
                    <a:pt x="0" y="253"/>
                    <a:pt x="70" y="313"/>
                    <a:pt x="180" y="231"/>
                  </a:cubicBezTo>
                  <a:cubicBezTo>
                    <a:pt x="215" y="204"/>
                    <a:pt x="223" y="212"/>
                    <a:pt x="279" y="212"/>
                  </a:cubicBezTo>
                  <a:cubicBezTo>
                    <a:pt x="255" y="246"/>
                    <a:pt x="242" y="223"/>
                    <a:pt x="228" y="280"/>
                  </a:cubicBezTo>
                  <a:cubicBezTo>
                    <a:pt x="265" y="279"/>
                    <a:pt x="275" y="271"/>
                    <a:pt x="322" y="271"/>
                  </a:cubicBezTo>
                  <a:cubicBezTo>
                    <a:pt x="310" y="321"/>
                    <a:pt x="280" y="319"/>
                    <a:pt x="247" y="350"/>
                  </a:cubicBezTo>
                  <a:cubicBezTo>
                    <a:pt x="174" y="419"/>
                    <a:pt x="221" y="391"/>
                    <a:pt x="152" y="390"/>
                  </a:cubicBezTo>
                  <a:cubicBezTo>
                    <a:pt x="156" y="432"/>
                    <a:pt x="224" y="486"/>
                    <a:pt x="245" y="491"/>
                  </a:cubicBezTo>
                  <a:cubicBezTo>
                    <a:pt x="232" y="433"/>
                    <a:pt x="252" y="442"/>
                    <a:pt x="290" y="409"/>
                  </a:cubicBezTo>
                  <a:cubicBezTo>
                    <a:pt x="326" y="378"/>
                    <a:pt x="327" y="363"/>
                    <a:pt x="372" y="339"/>
                  </a:cubicBezTo>
                  <a:cubicBezTo>
                    <a:pt x="372" y="386"/>
                    <a:pt x="367" y="397"/>
                    <a:pt x="364" y="432"/>
                  </a:cubicBezTo>
                  <a:cubicBezTo>
                    <a:pt x="438" y="397"/>
                    <a:pt x="398" y="402"/>
                    <a:pt x="440" y="398"/>
                  </a:cubicBezTo>
                  <a:cubicBezTo>
                    <a:pt x="436" y="449"/>
                    <a:pt x="387" y="495"/>
                    <a:pt x="346" y="532"/>
                  </a:cubicBezTo>
                  <a:cubicBezTo>
                    <a:pt x="322" y="554"/>
                    <a:pt x="330" y="551"/>
                    <a:pt x="288" y="551"/>
                  </a:cubicBezTo>
                  <a:cubicBezTo>
                    <a:pt x="316" y="593"/>
                    <a:pt x="445" y="709"/>
                    <a:pt x="491" y="720"/>
                  </a:cubicBezTo>
                  <a:cubicBezTo>
                    <a:pt x="488" y="684"/>
                    <a:pt x="492" y="705"/>
                    <a:pt x="474" y="678"/>
                  </a:cubicBezTo>
                  <a:cubicBezTo>
                    <a:pt x="513" y="667"/>
                    <a:pt x="565" y="586"/>
                    <a:pt x="584" y="551"/>
                  </a:cubicBezTo>
                  <a:cubicBezTo>
                    <a:pt x="604" y="561"/>
                    <a:pt x="623" y="565"/>
                    <a:pt x="643" y="576"/>
                  </a:cubicBezTo>
                  <a:cubicBezTo>
                    <a:pt x="615" y="696"/>
                    <a:pt x="591" y="697"/>
                    <a:pt x="601" y="813"/>
                  </a:cubicBezTo>
                  <a:cubicBezTo>
                    <a:pt x="655" y="800"/>
                    <a:pt x="658" y="760"/>
                    <a:pt x="711" y="745"/>
                  </a:cubicBezTo>
                  <a:cubicBezTo>
                    <a:pt x="707" y="763"/>
                    <a:pt x="687" y="838"/>
                    <a:pt x="688" y="850"/>
                  </a:cubicBezTo>
                  <a:cubicBezTo>
                    <a:pt x="695" y="937"/>
                    <a:pt x="793" y="765"/>
                    <a:pt x="914" y="737"/>
                  </a:cubicBezTo>
                  <a:cubicBezTo>
                    <a:pt x="910" y="689"/>
                    <a:pt x="877" y="682"/>
                    <a:pt x="830" y="678"/>
                  </a:cubicBezTo>
                  <a:cubicBezTo>
                    <a:pt x="826" y="643"/>
                    <a:pt x="828" y="647"/>
                    <a:pt x="747" y="617"/>
                  </a:cubicBezTo>
                  <a:cubicBezTo>
                    <a:pt x="696" y="598"/>
                    <a:pt x="754" y="617"/>
                    <a:pt x="661" y="559"/>
                  </a:cubicBezTo>
                  <a:lnTo>
                    <a:pt x="539" y="468"/>
                  </a:lnTo>
                  <a:cubicBezTo>
                    <a:pt x="518" y="450"/>
                    <a:pt x="528" y="447"/>
                    <a:pt x="505" y="427"/>
                  </a:cubicBezTo>
                  <a:cubicBezTo>
                    <a:pt x="493" y="418"/>
                    <a:pt x="474" y="409"/>
                    <a:pt x="464" y="400"/>
                  </a:cubicBezTo>
                  <a:cubicBezTo>
                    <a:pt x="442" y="380"/>
                    <a:pt x="389" y="297"/>
                    <a:pt x="332" y="244"/>
                  </a:cubicBezTo>
                  <a:cubicBezTo>
                    <a:pt x="319" y="231"/>
                    <a:pt x="300" y="219"/>
                    <a:pt x="291" y="208"/>
                  </a:cubicBezTo>
                  <a:cubicBezTo>
                    <a:pt x="261" y="168"/>
                    <a:pt x="287" y="158"/>
                    <a:pt x="228" y="119"/>
                  </a:cubicBezTo>
                  <a:cubicBezTo>
                    <a:pt x="228" y="186"/>
                    <a:pt x="225" y="176"/>
                    <a:pt x="175" y="201"/>
                  </a:cubicBezTo>
                  <a:cubicBezTo>
                    <a:pt x="140" y="218"/>
                    <a:pt x="125" y="237"/>
                    <a:pt x="76" y="237"/>
                  </a:cubicBezTo>
                  <a:cubicBezTo>
                    <a:pt x="50" y="237"/>
                    <a:pt x="35" y="210"/>
                    <a:pt x="39" y="191"/>
                  </a:cubicBezTo>
                  <a:cubicBezTo>
                    <a:pt x="48" y="156"/>
                    <a:pt x="162" y="79"/>
                    <a:pt x="228" y="110"/>
                  </a:cubicBezTo>
                  <a:cubicBezTo>
                    <a:pt x="223" y="86"/>
                    <a:pt x="185" y="12"/>
                    <a:pt x="169" y="0"/>
                  </a:cubicBezTo>
                  <a:cubicBezTo>
                    <a:pt x="125" y="12"/>
                    <a:pt x="158" y="6"/>
                    <a:pt x="134" y="41"/>
                  </a:cubicBezTo>
                  <a:cubicBezTo>
                    <a:pt x="126" y="54"/>
                    <a:pt x="133" y="47"/>
                    <a:pt x="117" y="58"/>
                  </a:cubicBezTo>
                  <a:cubicBezTo>
                    <a:pt x="84" y="84"/>
                    <a:pt x="0" y="102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4" name="Freeform 17">
              <a:extLst>
                <a:ext uri="{FF2B5EF4-FFF2-40B4-BE49-F238E27FC236}">
                  <a16:creationId xmlns:a16="http://schemas.microsoft.com/office/drawing/2014/main" id="{30CB7117-3F62-485B-AC02-555CEDCE05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4488" y="1903413"/>
              <a:ext cx="77788" cy="103188"/>
            </a:xfrm>
            <a:custGeom>
              <a:avLst/>
              <a:gdLst>
                <a:gd name="T0" fmla="*/ 169 w 339"/>
                <a:gd name="T1" fmla="*/ 304 h 445"/>
                <a:gd name="T2" fmla="*/ 172 w 339"/>
                <a:gd name="T3" fmla="*/ 307 h 445"/>
                <a:gd name="T4" fmla="*/ 169 w 339"/>
                <a:gd name="T5" fmla="*/ 304 h 445"/>
                <a:gd name="T6" fmla="*/ 195 w 339"/>
                <a:gd name="T7" fmla="*/ 228 h 445"/>
                <a:gd name="T8" fmla="*/ 254 w 339"/>
                <a:gd name="T9" fmla="*/ 245 h 445"/>
                <a:gd name="T10" fmla="*/ 195 w 339"/>
                <a:gd name="T11" fmla="*/ 304 h 445"/>
                <a:gd name="T12" fmla="*/ 222 w 339"/>
                <a:gd name="T13" fmla="*/ 272 h 445"/>
                <a:gd name="T14" fmla="*/ 195 w 339"/>
                <a:gd name="T15" fmla="*/ 228 h 445"/>
                <a:gd name="T16" fmla="*/ 119 w 339"/>
                <a:gd name="T17" fmla="*/ 144 h 445"/>
                <a:gd name="T18" fmla="*/ 152 w 339"/>
                <a:gd name="T19" fmla="*/ 177 h 445"/>
                <a:gd name="T20" fmla="*/ 119 w 339"/>
                <a:gd name="T21" fmla="*/ 144 h 445"/>
                <a:gd name="T22" fmla="*/ 271 w 339"/>
                <a:gd name="T23" fmla="*/ 203 h 445"/>
                <a:gd name="T24" fmla="*/ 246 w 339"/>
                <a:gd name="T25" fmla="*/ 203 h 445"/>
                <a:gd name="T26" fmla="*/ 262 w 339"/>
                <a:gd name="T27" fmla="*/ 59 h 445"/>
                <a:gd name="T28" fmla="*/ 271 w 339"/>
                <a:gd name="T29" fmla="*/ 203 h 445"/>
                <a:gd name="T30" fmla="*/ 0 w 339"/>
                <a:gd name="T31" fmla="*/ 220 h 445"/>
                <a:gd name="T32" fmla="*/ 59 w 339"/>
                <a:gd name="T33" fmla="*/ 211 h 445"/>
                <a:gd name="T34" fmla="*/ 117 w 339"/>
                <a:gd name="T35" fmla="*/ 264 h 445"/>
                <a:gd name="T36" fmla="*/ 93 w 339"/>
                <a:gd name="T37" fmla="*/ 338 h 445"/>
                <a:gd name="T38" fmla="*/ 25 w 339"/>
                <a:gd name="T39" fmla="*/ 313 h 445"/>
                <a:gd name="T40" fmla="*/ 19 w 339"/>
                <a:gd name="T41" fmla="*/ 386 h 445"/>
                <a:gd name="T42" fmla="*/ 263 w 339"/>
                <a:gd name="T43" fmla="*/ 339 h 445"/>
                <a:gd name="T44" fmla="*/ 300 w 339"/>
                <a:gd name="T45" fmla="*/ 266 h 445"/>
                <a:gd name="T46" fmla="*/ 339 w 339"/>
                <a:gd name="T47" fmla="*/ 194 h 445"/>
                <a:gd name="T48" fmla="*/ 296 w 339"/>
                <a:gd name="T49" fmla="*/ 194 h 445"/>
                <a:gd name="T50" fmla="*/ 322 w 339"/>
                <a:gd name="T51" fmla="*/ 67 h 445"/>
                <a:gd name="T52" fmla="*/ 296 w 339"/>
                <a:gd name="T53" fmla="*/ 25 h 445"/>
                <a:gd name="T54" fmla="*/ 161 w 339"/>
                <a:gd name="T55" fmla="*/ 93 h 445"/>
                <a:gd name="T56" fmla="*/ 161 w 339"/>
                <a:gd name="T57" fmla="*/ 0 h 445"/>
                <a:gd name="T58" fmla="*/ 54 w 339"/>
                <a:gd name="T59" fmla="*/ 104 h 445"/>
                <a:gd name="T60" fmla="*/ 0 w 339"/>
                <a:gd name="T61" fmla="*/ 22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9" h="445">
                  <a:moveTo>
                    <a:pt x="169" y="304"/>
                  </a:moveTo>
                  <a:lnTo>
                    <a:pt x="172" y="307"/>
                  </a:lnTo>
                  <a:cubicBezTo>
                    <a:pt x="172" y="307"/>
                    <a:pt x="169" y="305"/>
                    <a:pt x="169" y="304"/>
                  </a:cubicBezTo>
                  <a:close/>
                  <a:moveTo>
                    <a:pt x="195" y="228"/>
                  </a:moveTo>
                  <a:cubicBezTo>
                    <a:pt x="220" y="245"/>
                    <a:pt x="212" y="245"/>
                    <a:pt x="254" y="245"/>
                  </a:cubicBezTo>
                  <a:cubicBezTo>
                    <a:pt x="236" y="279"/>
                    <a:pt x="240" y="301"/>
                    <a:pt x="195" y="304"/>
                  </a:cubicBezTo>
                  <a:lnTo>
                    <a:pt x="222" y="272"/>
                  </a:lnTo>
                  <a:cubicBezTo>
                    <a:pt x="194" y="242"/>
                    <a:pt x="201" y="241"/>
                    <a:pt x="195" y="228"/>
                  </a:cubicBezTo>
                  <a:close/>
                  <a:moveTo>
                    <a:pt x="119" y="144"/>
                  </a:moveTo>
                  <a:cubicBezTo>
                    <a:pt x="148" y="151"/>
                    <a:pt x="145" y="148"/>
                    <a:pt x="152" y="177"/>
                  </a:cubicBezTo>
                  <a:cubicBezTo>
                    <a:pt x="110" y="167"/>
                    <a:pt x="124" y="175"/>
                    <a:pt x="119" y="144"/>
                  </a:cubicBezTo>
                  <a:close/>
                  <a:moveTo>
                    <a:pt x="271" y="203"/>
                  </a:moveTo>
                  <a:lnTo>
                    <a:pt x="246" y="203"/>
                  </a:lnTo>
                  <a:cubicBezTo>
                    <a:pt x="245" y="200"/>
                    <a:pt x="159" y="87"/>
                    <a:pt x="262" y="59"/>
                  </a:cubicBezTo>
                  <a:cubicBezTo>
                    <a:pt x="304" y="90"/>
                    <a:pt x="271" y="129"/>
                    <a:pt x="271" y="203"/>
                  </a:cubicBezTo>
                  <a:close/>
                  <a:moveTo>
                    <a:pt x="0" y="220"/>
                  </a:moveTo>
                  <a:cubicBezTo>
                    <a:pt x="0" y="273"/>
                    <a:pt x="21" y="221"/>
                    <a:pt x="59" y="211"/>
                  </a:cubicBezTo>
                  <a:lnTo>
                    <a:pt x="117" y="264"/>
                  </a:lnTo>
                  <a:cubicBezTo>
                    <a:pt x="113" y="286"/>
                    <a:pt x="103" y="318"/>
                    <a:pt x="93" y="338"/>
                  </a:cubicBezTo>
                  <a:cubicBezTo>
                    <a:pt x="77" y="331"/>
                    <a:pt x="44" y="317"/>
                    <a:pt x="25" y="313"/>
                  </a:cubicBezTo>
                  <a:cubicBezTo>
                    <a:pt x="14" y="338"/>
                    <a:pt x="3" y="359"/>
                    <a:pt x="19" y="386"/>
                  </a:cubicBezTo>
                  <a:cubicBezTo>
                    <a:pt x="55" y="445"/>
                    <a:pt x="210" y="443"/>
                    <a:pt x="263" y="339"/>
                  </a:cubicBezTo>
                  <a:cubicBezTo>
                    <a:pt x="273" y="318"/>
                    <a:pt x="286" y="286"/>
                    <a:pt x="300" y="266"/>
                  </a:cubicBezTo>
                  <a:cubicBezTo>
                    <a:pt x="325" y="229"/>
                    <a:pt x="338" y="248"/>
                    <a:pt x="339" y="194"/>
                  </a:cubicBezTo>
                  <a:lnTo>
                    <a:pt x="296" y="194"/>
                  </a:lnTo>
                  <a:lnTo>
                    <a:pt x="322" y="67"/>
                  </a:lnTo>
                  <a:cubicBezTo>
                    <a:pt x="322" y="47"/>
                    <a:pt x="308" y="43"/>
                    <a:pt x="296" y="25"/>
                  </a:cubicBezTo>
                  <a:cubicBezTo>
                    <a:pt x="194" y="27"/>
                    <a:pt x="219" y="77"/>
                    <a:pt x="161" y="93"/>
                  </a:cubicBezTo>
                  <a:lnTo>
                    <a:pt x="161" y="0"/>
                  </a:lnTo>
                  <a:cubicBezTo>
                    <a:pt x="62" y="0"/>
                    <a:pt x="96" y="14"/>
                    <a:pt x="54" y="104"/>
                  </a:cubicBezTo>
                  <a:cubicBezTo>
                    <a:pt x="38" y="138"/>
                    <a:pt x="0" y="185"/>
                    <a:pt x="0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5" name="Freeform 18">
              <a:extLst>
                <a:ext uri="{FF2B5EF4-FFF2-40B4-BE49-F238E27FC236}">
                  <a16:creationId xmlns:a16="http://schemas.microsoft.com/office/drawing/2014/main" id="{DFF8B5D3-B107-4F5C-88C3-91C947C4C5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3400" y="1709738"/>
              <a:ext cx="93663" cy="111125"/>
            </a:xfrm>
            <a:custGeom>
              <a:avLst/>
              <a:gdLst>
                <a:gd name="T0" fmla="*/ 182 w 401"/>
                <a:gd name="T1" fmla="*/ 347 h 474"/>
                <a:gd name="T2" fmla="*/ 185 w 401"/>
                <a:gd name="T3" fmla="*/ 350 h 474"/>
                <a:gd name="T4" fmla="*/ 182 w 401"/>
                <a:gd name="T5" fmla="*/ 347 h 474"/>
                <a:gd name="T6" fmla="*/ 114 w 401"/>
                <a:gd name="T7" fmla="*/ 305 h 474"/>
                <a:gd name="T8" fmla="*/ 140 w 401"/>
                <a:gd name="T9" fmla="*/ 339 h 474"/>
                <a:gd name="T10" fmla="*/ 114 w 401"/>
                <a:gd name="T11" fmla="*/ 339 h 474"/>
                <a:gd name="T12" fmla="*/ 114 w 401"/>
                <a:gd name="T13" fmla="*/ 305 h 474"/>
                <a:gd name="T14" fmla="*/ 165 w 401"/>
                <a:gd name="T15" fmla="*/ 305 h 474"/>
                <a:gd name="T16" fmla="*/ 173 w 401"/>
                <a:gd name="T17" fmla="*/ 306 h 474"/>
                <a:gd name="T18" fmla="*/ 165 w 401"/>
                <a:gd name="T19" fmla="*/ 305 h 474"/>
                <a:gd name="T20" fmla="*/ 182 w 401"/>
                <a:gd name="T21" fmla="*/ 203 h 474"/>
                <a:gd name="T22" fmla="*/ 148 w 401"/>
                <a:gd name="T23" fmla="*/ 254 h 474"/>
                <a:gd name="T24" fmla="*/ 182 w 401"/>
                <a:gd name="T25" fmla="*/ 203 h 474"/>
                <a:gd name="T26" fmla="*/ 182 w 401"/>
                <a:gd name="T27" fmla="*/ 203 h 474"/>
                <a:gd name="T28" fmla="*/ 228 w 401"/>
                <a:gd name="T29" fmla="*/ 165 h 474"/>
                <a:gd name="T30" fmla="*/ 259 w 401"/>
                <a:gd name="T31" fmla="*/ 152 h 474"/>
                <a:gd name="T32" fmla="*/ 277 w 401"/>
                <a:gd name="T33" fmla="*/ 149 h 474"/>
                <a:gd name="T34" fmla="*/ 323 w 401"/>
                <a:gd name="T35" fmla="*/ 189 h 474"/>
                <a:gd name="T36" fmla="*/ 318 w 401"/>
                <a:gd name="T37" fmla="*/ 313 h 474"/>
                <a:gd name="T38" fmla="*/ 275 w 401"/>
                <a:gd name="T39" fmla="*/ 347 h 474"/>
                <a:gd name="T40" fmla="*/ 241 w 401"/>
                <a:gd name="T41" fmla="*/ 203 h 474"/>
                <a:gd name="T42" fmla="*/ 182 w 401"/>
                <a:gd name="T43" fmla="*/ 203 h 474"/>
                <a:gd name="T44" fmla="*/ 89 w 401"/>
                <a:gd name="T45" fmla="*/ 17 h 474"/>
                <a:gd name="T46" fmla="*/ 80 w 401"/>
                <a:gd name="T47" fmla="*/ 68 h 474"/>
                <a:gd name="T48" fmla="*/ 30 w 401"/>
                <a:gd name="T49" fmla="*/ 118 h 474"/>
                <a:gd name="T50" fmla="*/ 114 w 401"/>
                <a:gd name="T51" fmla="*/ 195 h 474"/>
                <a:gd name="T52" fmla="*/ 97 w 401"/>
                <a:gd name="T53" fmla="*/ 254 h 474"/>
                <a:gd name="T54" fmla="*/ 21 w 401"/>
                <a:gd name="T55" fmla="*/ 254 h 474"/>
                <a:gd name="T56" fmla="*/ 123 w 401"/>
                <a:gd name="T57" fmla="*/ 423 h 474"/>
                <a:gd name="T58" fmla="*/ 123 w 401"/>
                <a:gd name="T59" fmla="*/ 372 h 474"/>
                <a:gd name="T60" fmla="*/ 157 w 401"/>
                <a:gd name="T61" fmla="*/ 372 h 474"/>
                <a:gd name="T62" fmla="*/ 216 w 401"/>
                <a:gd name="T63" fmla="*/ 423 h 474"/>
                <a:gd name="T64" fmla="*/ 224 w 401"/>
                <a:gd name="T65" fmla="*/ 474 h 474"/>
                <a:gd name="T66" fmla="*/ 275 w 401"/>
                <a:gd name="T67" fmla="*/ 389 h 474"/>
                <a:gd name="T68" fmla="*/ 351 w 401"/>
                <a:gd name="T69" fmla="*/ 135 h 474"/>
                <a:gd name="T70" fmla="*/ 213 w 401"/>
                <a:gd name="T71" fmla="*/ 141 h 474"/>
                <a:gd name="T72" fmla="*/ 165 w 401"/>
                <a:gd name="T73" fmla="*/ 161 h 474"/>
                <a:gd name="T74" fmla="*/ 148 w 401"/>
                <a:gd name="T75" fmla="*/ 0 h 474"/>
                <a:gd name="T76" fmla="*/ 140 w 401"/>
                <a:gd name="T77" fmla="*/ 63 h 474"/>
                <a:gd name="T78" fmla="*/ 89 w 401"/>
                <a:gd name="T79" fmla="*/ 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1" h="474">
                  <a:moveTo>
                    <a:pt x="182" y="347"/>
                  </a:moveTo>
                  <a:lnTo>
                    <a:pt x="185" y="350"/>
                  </a:lnTo>
                  <a:cubicBezTo>
                    <a:pt x="184" y="349"/>
                    <a:pt x="181" y="348"/>
                    <a:pt x="182" y="347"/>
                  </a:cubicBezTo>
                  <a:close/>
                  <a:moveTo>
                    <a:pt x="114" y="305"/>
                  </a:moveTo>
                  <a:cubicBezTo>
                    <a:pt x="139" y="323"/>
                    <a:pt x="125" y="310"/>
                    <a:pt x="140" y="339"/>
                  </a:cubicBezTo>
                  <a:lnTo>
                    <a:pt x="114" y="339"/>
                  </a:lnTo>
                  <a:lnTo>
                    <a:pt x="114" y="305"/>
                  </a:lnTo>
                  <a:close/>
                  <a:moveTo>
                    <a:pt x="165" y="305"/>
                  </a:moveTo>
                  <a:cubicBezTo>
                    <a:pt x="167" y="287"/>
                    <a:pt x="210" y="307"/>
                    <a:pt x="173" y="306"/>
                  </a:cubicBezTo>
                  <a:cubicBezTo>
                    <a:pt x="170" y="305"/>
                    <a:pt x="163" y="324"/>
                    <a:pt x="165" y="305"/>
                  </a:cubicBezTo>
                  <a:close/>
                  <a:moveTo>
                    <a:pt x="182" y="203"/>
                  </a:moveTo>
                  <a:cubicBezTo>
                    <a:pt x="181" y="244"/>
                    <a:pt x="183" y="250"/>
                    <a:pt x="148" y="254"/>
                  </a:cubicBezTo>
                  <a:cubicBezTo>
                    <a:pt x="162" y="228"/>
                    <a:pt x="159" y="220"/>
                    <a:pt x="182" y="203"/>
                  </a:cubicBezTo>
                  <a:close/>
                  <a:moveTo>
                    <a:pt x="182" y="203"/>
                  </a:moveTo>
                  <a:cubicBezTo>
                    <a:pt x="194" y="185"/>
                    <a:pt x="206" y="176"/>
                    <a:pt x="228" y="165"/>
                  </a:cubicBezTo>
                  <a:cubicBezTo>
                    <a:pt x="233" y="163"/>
                    <a:pt x="259" y="152"/>
                    <a:pt x="259" y="152"/>
                  </a:cubicBezTo>
                  <a:cubicBezTo>
                    <a:pt x="262" y="152"/>
                    <a:pt x="277" y="149"/>
                    <a:pt x="277" y="149"/>
                  </a:cubicBezTo>
                  <a:cubicBezTo>
                    <a:pt x="303" y="149"/>
                    <a:pt x="316" y="164"/>
                    <a:pt x="323" y="189"/>
                  </a:cubicBezTo>
                  <a:cubicBezTo>
                    <a:pt x="331" y="219"/>
                    <a:pt x="326" y="285"/>
                    <a:pt x="318" y="313"/>
                  </a:cubicBezTo>
                  <a:cubicBezTo>
                    <a:pt x="309" y="343"/>
                    <a:pt x="309" y="344"/>
                    <a:pt x="275" y="347"/>
                  </a:cubicBezTo>
                  <a:cubicBezTo>
                    <a:pt x="260" y="283"/>
                    <a:pt x="241" y="296"/>
                    <a:pt x="241" y="203"/>
                  </a:cubicBezTo>
                  <a:lnTo>
                    <a:pt x="182" y="203"/>
                  </a:lnTo>
                  <a:close/>
                  <a:moveTo>
                    <a:pt x="89" y="17"/>
                  </a:moveTo>
                  <a:cubicBezTo>
                    <a:pt x="86" y="52"/>
                    <a:pt x="80" y="36"/>
                    <a:pt x="80" y="68"/>
                  </a:cubicBezTo>
                  <a:cubicBezTo>
                    <a:pt x="80" y="112"/>
                    <a:pt x="114" y="118"/>
                    <a:pt x="30" y="118"/>
                  </a:cubicBezTo>
                  <a:cubicBezTo>
                    <a:pt x="31" y="187"/>
                    <a:pt x="62" y="167"/>
                    <a:pt x="114" y="195"/>
                  </a:cubicBezTo>
                  <a:cubicBezTo>
                    <a:pt x="107" y="226"/>
                    <a:pt x="100" y="218"/>
                    <a:pt x="97" y="254"/>
                  </a:cubicBezTo>
                  <a:cubicBezTo>
                    <a:pt x="45" y="253"/>
                    <a:pt x="74" y="242"/>
                    <a:pt x="21" y="254"/>
                  </a:cubicBezTo>
                  <a:cubicBezTo>
                    <a:pt x="0" y="345"/>
                    <a:pt x="9" y="414"/>
                    <a:pt x="123" y="423"/>
                  </a:cubicBezTo>
                  <a:lnTo>
                    <a:pt x="123" y="372"/>
                  </a:lnTo>
                  <a:lnTo>
                    <a:pt x="157" y="372"/>
                  </a:lnTo>
                  <a:cubicBezTo>
                    <a:pt x="157" y="429"/>
                    <a:pt x="157" y="423"/>
                    <a:pt x="216" y="423"/>
                  </a:cubicBezTo>
                  <a:cubicBezTo>
                    <a:pt x="221" y="443"/>
                    <a:pt x="224" y="448"/>
                    <a:pt x="224" y="474"/>
                  </a:cubicBezTo>
                  <a:cubicBezTo>
                    <a:pt x="265" y="453"/>
                    <a:pt x="271" y="445"/>
                    <a:pt x="275" y="389"/>
                  </a:cubicBezTo>
                  <a:cubicBezTo>
                    <a:pt x="401" y="389"/>
                    <a:pt x="351" y="263"/>
                    <a:pt x="351" y="135"/>
                  </a:cubicBezTo>
                  <a:cubicBezTo>
                    <a:pt x="231" y="107"/>
                    <a:pt x="263" y="115"/>
                    <a:pt x="213" y="141"/>
                  </a:cubicBezTo>
                  <a:cubicBezTo>
                    <a:pt x="194" y="152"/>
                    <a:pt x="187" y="156"/>
                    <a:pt x="165" y="161"/>
                  </a:cubicBezTo>
                  <a:cubicBezTo>
                    <a:pt x="191" y="50"/>
                    <a:pt x="280" y="70"/>
                    <a:pt x="148" y="0"/>
                  </a:cubicBezTo>
                  <a:cubicBezTo>
                    <a:pt x="150" y="27"/>
                    <a:pt x="173" y="61"/>
                    <a:pt x="140" y="63"/>
                  </a:cubicBezTo>
                  <a:cubicBezTo>
                    <a:pt x="106" y="65"/>
                    <a:pt x="142" y="53"/>
                    <a:pt x="8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6" name="Freeform 19">
              <a:extLst>
                <a:ext uri="{FF2B5EF4-FFF2-40B4-BE49-F238E27FC236}">
                  <a16:creationId xmlns:a16="http://schemas.microsoft.com/office/drawing/2014/main" id="{0FD52AC2-91C2-45E1-AB39-EA5412AEFF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46638" y="1912938"/>
              <a:ext cx="114300" cy="84138"/>
            </a:xfrm>
            <a:custGeom>
              <a:avLst/>
              <a:gdLst>
                <a:gd name="T0" fmla="*/ 279 w 491"/>
                <a:gd name="T1" fmla="*/ 240 h 360"/>
                <a:gd name="T2" fmla="*/ 313 w 491"/>
                <a:gd name="T3" fmla="*/ 282 h 360"/>
                <a:gd name="T4" fmla="*/ 294 w 491"/>
                <a:gd name="T5" fmla="*/ 268 h 360"/>
                <a:gd name="T6" fmla="*/ 279 w 491"/>
                <a:gd name="T7" fmla="*/ 240 h 360"/>
                <a:gd name="T8" fmla="*/ 279 w 491"/>
                <a:gd name="T9" fmla="*/ 181 h 360"/>
                <a:gd name="T10" fmla="*/ 282 w 491"/>
                <a:gd name="T11" fmla="*/ 183 h 360"/>
                <a:gd name="T12" fmla="*/ 279 w 491"/>
                <a:gd name="T13" fmla="*/ 181 h 360"/>
                <a:gd name="T14" fmla="*/ 237 w 491"/>
                <a:gd name="T15" fmla="*/ 130 h 360"/>
                <a:gd name="T16" fmla="*/ 247 w 491"/>
                <a:gd name="T17" fmla="*/ 138 h 360"/>
                <a:gd name="T18" fmla="*/ 237 w 491"/>
                <a:gd name="T19" fmla="*/ 130 h 360"/>
                <a:gd name="T20" fmla="*/ 321 w 491"/>
                <a:gd name="T21" fmla="*/ 113 h 360"/>
                <a:gd name="T22" fmla="*/ 372 w 491"/>
                <a:gd name="T23" fmla="*/ 113 h 360"/>
                <a:gd name="T24" fmla="*/ 372 w 491"/>
                <a:gd name="T25" fmla="*/ 122 h 360"/>
                <a:gd name="T26" fmla="*/ 321 w 491"/>
                <a:gd name="T27" fmla="*/ 122 h 360"/>
                <a:gd name="T28" fmla="*/ 321 w 491"/>
                <a:gd name="T29" fmla="*/ 113 h 360"/>
                <a:gd name="T30" fmla="*/ 279 w 491"/>
                <a:gd name="T31" fmla="*/ 113 h 360"/>
                <a:gd name="T32" fmla="*/ 293 w 491"/>
                <a:gd name="T33" fmla="*/ 117 h 360"/>
                <a:gd name="T34" fmla="*/ 279 w 491"/>
                <a:gd name="T35" fmla="*/ 113 h 360"/>
                <a:gd name="T36" fmla="*/ 0 w 491"/>
                <a:gd name="T37" fmla="*/ 54 h 360"/>
                <a:gd name="T38" fmla="*/ 243 w 491"/>
                <a:gd name="T39" fmla="*/ 184 h 360"/>
                <a:gd name="T40" fmla="*/ 299 w 491"/>
                <a:gd name="T41" fmla="*/ 339 h 360"/>
                <a:gd name="T42" fmla="*/ 333 w 491"/>
                <a:gd name="T43" fmla="*/ 355 h 360"/>
                <a:gd name="T44" fmla="*/ 330 w 491"/>
                <a:gd name="T45" fmla="*/ 215 h 360"/>
                <a:gd name="T46" fmla="*/ 491 w 491"/>
                <a:gd name="T47" fmla="*/ 147 h 360"/>
                <a:gd name="T48" fmla="*/ 398 w 491"/>
                <a:gd name="T49" fmla="*/ 155 h 360"/>
                <a:gd name="T50" fmla="*/ 398 w 491"/>
                <a:gd name="T51" fmla="*/ 138 h 360"/>
                <a:gd name="T52" fmla="*/ 465 w 491"/>
                <a:gd name="T53" fmla="*/ 96 h 360"/>
                <a:gd name="T54" fmla="*/ 355 w 491"/>
                <a:gd name="T55" fmla="*/ 88 h 360"/>
                <a:gd name="T56" fmla="*/ 389 w 491"/>
                <a:gd name="T57" fmla="*/ 20 h 360"/>
                <a:gd name="T58" fmla="*/ 296 w 491"/>
                <a:gd name="T59" fmla="*/ 62 h 360"/>
                <a:gd name="T60" fmla="*/ 279 w 491"/>
                <a:gd name="T61" fmla="*/ 71 h 360"/>
                <a:gd name="T62" fmla="*/ 262 w 491"/>
                <a:gd name="T63" fmla="*/ 45 h 360"/>
                <a:gd name="T64" fmla="*/ 194 w 491"/>
                <a:gd name="T65" fmla="*/ 79 h 360"/>
                <a:gd name="T66" fmla="*/ 220 w 491"/>
                <a:gd name="T67" fmla="*/ 122 h 360"/>
                <a:gd name="T68" fmla="*/ 101 w 491"/>
                <a:gd name="T69" fmla="*/ 62 h 360"/>
                <a:gd name="T70" fmla="*/ 110 w 491"/>
                <a:gd name="T71" fmla="*/ 3 h 360"/>
                <a:gd name="T72" fmla="*/ 39 w 491"/>
                <a:gd name="T73" fmla="*/ 8 h 360"/>
                <a:gd name="T74" fmla="*/ 0 w 491"/>
                <a:gd name="T75" fmla="*/ 5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360">
                  <a:moveTo>
                    <a:pt x="279" y="240"/>
                  </a:moveTo>
                  <a:cubicBezTo>
                    <a:pt x="309" y="248"/>
                    <a:pt x="310" y="248"/>
                    <a:pt x="313" y="282"/>
                  </a:cubicBezTo>
                  <a:cubicBezTo>
                    <a:pt x="306" y="278"/>
                    <a:pt x="302" y="277"/>
                    <a:pt x="294" y="268"/>
                  </a:cubicBezTo>
                  <a:cubicBezTo>
                    <a:pt x="272" y="243"/>
                    <a:pt x="287" y="255"/>
                    <a:pt x="279" y="240"/>
                  </a:cubicBezTo>
                  <a:close/>
                  <a:moveTo>
                    <a:pt x="279" y="181"/>
                  </a:moveTo>
                  <a:lnTo>
                    <a:pt x="282" y="183"/>
                  </a:lnTo>
                  <a:cubicBezTo>
                    <a:pt x="282" y="183"/>
                    <a:pt x="278" y="182"/>
                    <a:pt x="279" y="181"/>
                  </a:cubicBezTo>
                  <a:close/>
                  <a:moveTo>
                    <a:pt x="237" y="130"/>
                  </a:moveTo>
                  <a:cubicBezTo>
                    <a:pt x="251" y="116"/>
                    <a:pt x="264" y="151"/>
                    <a:pt x="247" y="138"/>
                  </a:cubicBezTo>
                  <a:cubicBezTo>
                    <a:pt x="241" y="134"/>
                    <a:pt x="225" y="142"/>
                    <a:pt x="237" y="130"/>
                  </a:cubicBezTo>
                  <a:close/>
                  <a:moveTo>
                    <a:pt x="321" y="113"/>
                  </a:moveTo>
                  <a:lnTo>
                    <a:pt x="372" y="113"/>
                  </a:lnTo>
                  <a:lnTo>
                    <a:pt x="372" y="122"/>
                  </a:lnTo>
                  <a:lnTo>
                    <a:pt x="321" y="122"/>
                  </a:lnTo>
                  <a:lnTo>
                    <a:pt x="321" y="113"/>
                  </a:lnTo>
                  <a:close/>
                  <a:moveTo>
                    <a:pt x="279" y="113"/>
                  </a:moveTo>
                  <a:cubicBezTo>
                    <a:pt x="288" y="104"/>
                    <a:pt x="325" y="126"/>
                    <a:pt x="293" y="117"/>
                  </a:cubicBezTo>
                  <a:cubicBezTo>
                    <a:pt x="286" y="116"/>
                    <a:pt x="265" y="127"/>
                    <a:pt x="279" y="113"/>
                  </a:cubicBezTo>
                  <a:close/>
                  <a:moveTo>
                    <a:pt x="0" y="54"/>
                  </a:moveTo>
                  <a:cubicBezTo>
                    <a:pt x="0" y="153"/>
                    <a:pt x="138" y="47"/>
                    <a:pt x="243" y="184"/>
                  </a:cubicBezTo>
                  <a:cubicBezTo>
                    <a:pt x="285" y="239"/>
                    <a:pt x="216" y="280"/>
                    <a:pt x="299" y="339"/>
                  </a:cubicBezTo>
                  <a:cubicBezTo>
                    <a:pt x="303" y="341"/>
                    <a:pt x="331" y="355"/>
                    <a:pt x="333" y="355"/>
                  </a:cubicBezTo>
                  <a:cubicBezTo>
                    <a:pt x="402" y="360"/>
                    <a:pt x="333" y="255"/>
                    <a:pt x="330" y="215"/>
                  </a:cubicBezTo>
                  <a:cubicBezTo>
                    <a:pt x="466" y="183"/>
                    <a:pt x="489" y="225"/>
                    <a:pt x="491" y="147"/>
                  </a:cubicBezTo>
                  <a:cubicBezTo>
                    <a:pt x="446" y="151"/>
                    <a:pt x="438" y="164"/>
                    <a:pt x="398" y="155"/>
                  </a:cubicBezTo>
                  <a:lnTo>
                    <a:pt x="398" y="138"/>
                  </a:lnTo>
                  <a:cubicBezTo>
                    <a:pt x="445" y="140"/>
                    <a:pt x="464" y="159"/>
                    <a:pt x="465" y="96"/>
                  </a:cubicBezTo>
                  <a:cubicBezTo>
                    <a:pt x="398" y="96"/>
                    <a:pt x="412" y="101"/>
                    <a:pt x="355" y="88"/>
                  </a:cubicBezTo>
                  <a:cubicBezTo>
                    <a:pt x="374" y="59"/>
                    <a:pt x="385" y="65"/>
                    <a:pt x="389" y="20"/>
                  </a:cubicBezTo>
                  <a:cubicBezTo>
                    <a:pt x="351" y="23"/>
                    <a:pt x="337" y="40"/>
                    <a:pt x="296" y="62"/>
                  </a:cubicBezTo>
                  <a:lnTo>
                    <a:pt x="279" y="71"/>
                  </a:lnTo>
                  <a:cubicBezTo>
                    <a:pt x="260" y="58"/>
                    <a:pt x="269" y="69"/>
                    <a:pt x="262" y="45"/>
                  </a:cubicBezTo>
                  <a:cubicBezTo>
                    <a:pt x="233" y="48"/>
                    <a:pt x="194" y="49"/>
                    <a:pt x="194" y="79"/>
                  </a:cubicBezTo>
                  <a:cubicBezTo>
                    <a:pt x="194" y="115"/>
                    <a:pt x="203" y="75"/>
                    <a:pt x="220" y="122"/>
                  </a:cubicBezTo>
                  <a:lnTo>
                    <a:pt x="101" y="62"/>
                  </a:lnTo>
                  <a:cubicBezTo>
                    <a:pt x="102" y="25"/>
                    <a:pt x="107" y="36"/>
                    <a:pt x="110" y="3"/>
                  </a:cubicBezTo>
                  <a:cubicBezTo>
                    <a:pt x="83" y="3"/>
                    <a:pt x="62" y="0"/>
                    <a:pt x="39" y="8"/>
                  </a:cubicBezTo>
                  <a:cubicBezTo>
                    <a:pt x="22" y="15"/>
                    <a:pt x="0" y="34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7" name="Freeform 20">
              <a:extLst>
                <a:ext uri="{FF2B5EF4-FFF2-40B4-BE49-F238E27FC236}">
                  <a16:creationId xmlns:a16="http://schemas.microsoft.com/office/drawing/2014/main" id="{7169669B-8C1F-4949-8442-A9F7B219EE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7113" y="2320926"/>
              <a:ext cx="80963" cy="87313"/>
            </a:xfrm>
            <a:custGeom>
              <a:avLst/>
              <a:gdLst>
                <a:gd name="T0" fmla="*/ 153 w 348"/>
                <a:gd name="T1" fmla="*/ 178 h 373"/>
                <a:gd name="T2" fmla="*/ 45 w 348"/>
                <a:gd name="T3" fmla="*/ 212 h 373"/>
                <a:gd name="T4" fmla="*/ 68 w 348"/>
                <a:gd name="T5" fmla="*/ 169 h 373"/>
                <a:gd name="T6" fmla="*/ 153 w 348"/>
                <a:gd name="T7" fmla="*/ 178 h 373"/>
                <a:gd name="T8" fmla="*/ 127 w 348"/>
                <a:gd name="T9" fmla="*/ 356 h 373"/>
                <a:gd name="T10" fmla="*/ 136 w 348"/>
                <a:gd name="T11" fmla="*/ 364 h 373"/>
                <a:gd name="T12" fmla="*/ 195 w 348"/>
                <a:gd name="T13" fmla="*/ 373 h 373"/>
                <a:gd name="T14" fmla="*/ 221 w 348"/>
                <a:gd name="T15" fmla="*/ 186 h 373"/>
                <a:gd name="T16" fmla="*/ 153 w 348"/>
                <a:gd name="T17" fmla="*/ 178 h 373"/>
                <a:gd name="T18" fmla="*/ 153 w 348"/>
                <a:gd name="T19" fmla="*/ 144 h 373"/>
                <a:gd name="T20" fmla="*/ 94 w 348"/>
                <a:gd name="T21" fmla="*/ 126 h 373"/>
                <a:gd name="T22" fmla="*/ 94 w 348"/>
                <a:gd name="T23" fmla="*/ 102 h 373"/>
                <a:gd name="T24" fmla="*/ 204 w 348"/>
                <a:gd name="T25" fmla="*/ 135 h 373"/>
                <a:gd name="T26" fmla="*/ 280 w 348"/>
                <a:gd name="T27" fmla="*/ 212 h 373"/>
                <a:gd name="T28" fmla="*/ 324 w 348"/>
                <a:gd name="T29" fmla="*/ 172 h 373"/>
                <a:gd name="T30" fmla="*/ 348 w 348"/>
                <a:gd name="T31" fmla="*/ 102 h 373"/>
                <a:gd name="T32" fmla="*/ 194 w 348"/>
                <a:gd name="T33" fmla="*/ 52 h 373"/>
                <a:gd name="T34" fmla="*/ 170 w 348"/>
                <a:gd name="T35" fmla="*/ 0 h 373"/>
                <a:gd name="T36" fmla="*/ 127 w 348"/>
                <a:gd name="T37" fmla="*/ 0 h 373"/>
                <a:gd name="T38" fmla="*/ 0 w 348"/>
                <a:gd name="T39" fmla="*/ 229 h 373"/>
                <a:gd name="T40" fmla="*/ 68 w 348"/>
                <a:gd name="T41" fmla="*/ 305 h 373"/>
                <a:gd name="T42" fmla="*/ 212 w 348"/>
                <a:gd name="T43" fmla="*/ 246 h 373"/>
                <a:gd name="T44" fmla="*/ 110 w 348"/>
                <a:gd name="T45" fmla="*/ 305 h 373"/>
                <a:gd name="T46" fmla="*/ 127 w 348"/>
                <a:gd name="T47" fmla="*/ 35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8" h="373">
                  <a:moveTo>
                    <a:pt x="153" y="178"/>
                  </a:moveTo>
                  <a:cubicBezTo>
                    <a:pt x="137" y="192"/>
                    <a:pt x="55" y="260"/>
                    <a:pt x="45" y="212"/>
                  </a:cubicBezTo>
                  <a:cubicBezTo>
                    <a:pt x="41" y="191"/>
                    <a:pt x="56" y="188"/>
                    <a:pt x="68" y="169"/>
                  </a:cubicBezTo>
                  <a:cubicBezTo>
                    <a:pt x="113" y="169"/>
                    <a:pt x="118" y="170"/>
                    <a:pt x="153" y="178"/>
                  </a:cubicBezTo>
                  <a:close/>
                  <a:moveTo>
                    <a:pt x="127" y="356"/>
                  </a:moveTo>
                  <a:lnTo>
                    <a:pt x="136" y="364"/>
                  </a:lnTo>
                  <a:cubicBezTo>
                    <a:pt x="169" y="367"/>
                    <a:pt x="158" y="372"/>
                    <a:pt x="195" y="373"/>
                  </a:cubicBezTo>
                  <a:cubicBezTo>
                    <a:pt x="206" y="325"/>
                    <a:pt x="307" y="240"/>
                    <a:pt x="221" y="186"/>
                  </a:cubicBezTo>
                  <a:cubicBezTo>
                    <a:pt x="190" y="166"/>
                    <a:pt x="191" y="175"/>
                    <a:pt x="153" y="178"/>
                  </a:cubicBezTo>
                  <a:lnTo>
                    <a:pt x="153" y="144"/>
                  </a:lnTo>
                  <a:lnTo>
                    <a:pt x="94" y="126"/>
                  </a:lnTo>
                  <a:lnTo>
                    <a:pt x="94" y="102"/>
                  </a:lnTo>
                  <a:cubicBezTo>
                    <a:pt x="178" y="102"/>
                    <a:pt x="152" y="105"/>
                    <a:pt x="204" y="135"/>
                  </a:cubicBezTo>
                  <a:cubicBezTo>
                    <a:pt x="244" y="159"/>
                    <a:pt x="267" y="158"/>
                    <a:pt x="280" y="212"/>
                  </a:cubicBezTo>
                  <a:cubicBezTo>
                    <a:pt x="308" y="204"/>
                    <a:pt x="310" y="195"/>
                    <a:pt x="324" y="172"/>
                  </a:cubicBezTo>
                  <a:cubicBezTo>
                    <a:pt x="339" y="148"/>
                    <a:pt x="347" y="137"/>
                    <a:pt x="348" y="102"/>
                  </a:cubicBezTo>
                  <a:cubicBezTo>
                    <a:pt x="289" y="115"/>
                    <a:pt x="240" y="87"/>
                    <a:pt x="194" y="52"/>
                  </a:cubicBezTo>
                  <a:cubicBezTo>
                    <a:pt x="171" y="33"/>
                    <a:pt x="171" y="39"/>
                    <a:pt x="170" y="0"/>
                  </a:cubicBezTo>
                  <a:lnTo>
                    <a:pt x="127" y="0"/>
                  </a:lnTo>
                  <a:cubicBezTo>
                    <a:pt x="125" y="87"/>
                    <a:pt x="18" y="154"/>
                    <a:pt x="0" y="229"/>
                  </a:cubicBezTo>
                  <a:cubicBezTo>
                    <a:pt x="14" y="249"/>
                    <a:pt x="48" y="291"/>
                    <a:pt x="68" y="305"/>
                  </a:cubicBezTo>
                  <a:cubicBezTo>
                    <a:pt x="177" y="280"/>
                    <a:pt x="137" y="247"/>
                    <a:pt x="212" y="246"/>
                  </a:cubicBezTo>
                  <a:cubicBezTo>
                    <a:pt x="210" y="327"/>
                    <a:pt x="171" y="334"/>
                    <a:pt x="110" y="305"/>
                  </a:cubicBezTo>
                  <a:cubicBezTo>
                    <a:pt x="113" y="334"/>
                    <a:pt x="117" y="336"/>
                    <a:pt x="127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8" name="Freeform 21">
              <a:extLst>
                <a:ext uri="{FF2B5EF4-FFF2-40B4-BE49-F238E27FC236}">
                  <a16:creationId xmlns:a16="http://schemas.microsoft.com/office/drawing/2014/main" id="{126B000D-936F-4052-9E8C-DBD885061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138" y="1728788"/>
              <a:ext cx="77788" cy="79375"/>
            </a:xfrm>
            <a:custGeom>
              <a:avLst/>
              <a:gdLst>
                <a:gd name="T0" fmla="*/ 161 w 331"/>
                <a:gd name="T1" fmla="*/ 127 h 339"/>
                <a:gd name="T2" fmla="*/ 43 w 331"/>
                <a:gd name="T3" fmla="*/ 144 h 339"/>
                <a:gd name="T4" fmla="*/ 136 w 331"/>
                <a:gd name="T5" fmla="*/ 186 h 339"/>
                <a:gd name="T6" fmla="*/ 0 w 331"/>
                <a:gd name="T7" fmla="*/ 279 h 339"/>
                <a:gd name="T8" fmla="*/ 181 w 331"/>
                <a:gd name="T9" fmla="*/ 231 h 339"/>
                <a:gd name="T10" fmla="*/ 331 w 331"/>
                <a:gd name="T11" fmla="*/ 186 h 339"/>
                <a:gd name="T12" fmla="*/ 263 w 331"/>
                <a:gd name="T13" fmla="*/ 127 h 339"/>
                <a:gd name="T14" fmla="*/ 212 w 331"/>
                <a:gd name="T15" fmla="*/ 0 h 339"/>
                <a:gd name="T16" fmla="*/ 195 w 331"/>
                <a:gd name="T17" fmla="*/ 67 h 339"/>
                <a:gd name="T18" fmla="*/ 161 w 331"/>
                <a:gd name="T19" fmla="*/ 12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39">
                  <a:moveTo>
                    <a:pt x="161" y="127"/>
                  </a:moveTo>
                  <a:cubicBezTo>
                    <a:pt x="68" y="127"/>
                    <a:pt x="43" y="51"/>
                    <a:pt x="43" y="144"/>
                  </a:cubicBezTo>
                  <a:cubicBezTo>
                    <a:pt x="43" y="189"/>
                    <a:pt x="91" y="186"/>
                    <a:pt x="136" y="186"/>
                  </a:cubicBezTo>
                  <a:cubicBezTo>
                    <a:pt x="73" y="280"/>
                    <a:pt x="0" y="206"/>
                    <a:pt x="0" y="279"/>
                  </a:cubicBezTo>
                  <a:cubicBezTo>
                    <a:pt x="0" y="321"/>
                    <a:pt x="93" y="339"/>
                    <a:pt x="181" y="231"/>
                  </a:cubicBezTo>
                  <a:cubicBezTo>
                    <a:pt x="233" y="167"/>
                    <a:pt x="252" y="186"/>
                    <a:pt x="331" y="186"/>
                  </a:cubicBezTo>
                  <a:cubicBezTo>
                    <a:pt x="320" y="140"/>
                    <a:pt x="319" y="128"/>
                    <a:pt x="263" y="127"/>
                  </a:cubicBezTo>
                  <a:cubicBezTo>
                    <a:pt x="264" y="75"/>
                    <a:pt x="301" y="20"/>
                    <a:pt x="212" y="0"/>
                  </a:cubicBezTo>
                  <a:cubicBezTo>
                    <a:pt x="210" y="29"/>
                    <a:pt x="202" y="41"/>
                    <a:pt x="195" y="67"/>
                  </a:cubicBezTo>
                  <a:cubicBezTo>
                    <a:pt x="188" y="96"/>
                    <a:pt x="192" y="127"/>
                    <a:pt x="161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01A1D06B-008E-4FD6-B762-EB4957B8C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0" y="2473326"/>
              <a:ext cx="66675" cy="68263"/>
            </a:xfrm>
            <a:custGeom>
              <a:avLst/>
              <a:gdLst>
                <a:gd name="T0" fmla="*/ 0 w 293"/>
                <a:gd name="T1" fmla="*/ 203 h 296"/>
                <a:gd name="T2" fmla="*/ 0 w 293"/>
                <a:gd name="T3" fmla="*/ 237 h 296"/>
                <a:gd name="T4" fmla="*/ 212 w 293"/>
                <a:gd name="T5" fmla="*/ 296 h 296"/>
                <a:gd name="T6" fmla="*/ 237 w 293"/>
                <a:gd name="T7" fmla="*/ 237 h 296"/>
                <a:gd name="T8" fmla="*/ 224 w 293"/>
                <a:gd name="T9" fmla="*/ 219 h 296"/>
                <a:gd name="T10" fmla="*/ 208 w 293"/>
                <a:gd name="T11" fmla="*/ 223 h 296"/>
                <a:gd name="T12" fmla="*/ 173 w 293"/>
                <a:gd name="T13" fmla="*/ 242 h 296"/>
                <a:gd name="T14" fmla="*/ 102 w 293"/>
                <a:gd name="T15" fmla="*/ 229 h 296"/>
                <a:gd name="T16" fmla="*/ 119 w 293"/>
                <a:gd name="T17" fmla="*/ 169 h 296"/>
                <a:gd name="T18" fmla="*/ 161 w 293"/>
                <a:gd name="T19" fmla="*/ 220 h 296"/>
                <a:gd name="T20" fmla="*/ 212 w 293"/>
                <a:gd name="T21" fmla="*/ 119 h 296"/>
                <a:gd name="T22" fmla="*/ 144 w 293"/>
                <a:gd name="T23" fmla="*/ 136 h 296"/>
                <a:gd name="T24" fmla="*/ 229 w 293"/>
                <a:gd name="T25" fmla="*/ 161 h 296"/>
                <a:gd name="T26" fmla="*/ 288 w 293"/>
                <a:gd name="T27" fmla="*/ 85 h 296"/>
                <a:gd name="T28" fmla="*/ 85 w 293"/>
                <a:gd name="T29" fmla="*/ 0 h 296"/>
                <a:gd name="T30" fmla="*/ 97 w 293"/>
                <a:gd name="T31" fmla="*/ 58 h 296"/>
                <a:gd name="T32" fmla="*/ 55 w 293"/>
                <a:gd name="T33" fmla="*/ 173 h 296"/>
                <a:gd name="T34" fmla="*/ 0 w 293"/>
                <a:gd name="T35" fmla="*/ 20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96">
                  <a:moveTo>
                    <a:pt x="0" y="203"/>
                  </a:moveTo>
                  <a:lnTo>
                    <a:pt x="0" y="237"/>
                  </a:lnTo>
                  <a:cubicBezTo>
                    <a:pt x="83" y="244"/>
                    <a:pt x="103" y="296"/>
                    <a:pt x="212" y="296"/>
                  </a:cubicBezTo>
                  <a:cubicBezTo>
                    <a:pt x="220" y="263"/>
                    <a:pt x="231" y="258"/>
                    <a:pt x="237" y="237"/>
                  </a:cubicBezTo>
                  <a:cubicBezTo>
                    <a:pt x="240" y="227"/>
                    <a:pt x="250" y="215"/>
                    <a:pt x="224" y="219"/>
                  </a:cubicBezTo>
                  <a:cubicBezTo>
                    <a:pt x="217" y="220"/>
                    <a:pt x="214" y="220"/>
                    <a:pt x="208" y="223"/>
                  </a:cubicBezTo>
                  <a:cubicBezTo>
                    <a:pt x="192" y="229"/>
                    <a:pt x="188" y="234"/>
                    <a:pt x="173" y="242"/>
                  </a:cubicBezTo>
                  <a:cubicBezTo>
                    <a:pt x="135" y="263"/>
                    <a:pt x="135" y="251"/>
                    <a:pt x="102" y="229"/>
                  </a:cubicBezTo>
                  <a:cubicBezTo>
                    <a:pt x="109" y="197"/>
                    <a:pt x="116" y="205"/>
                    <a:pt x="119" y="169"/>
                  </a:cubicBezTo>
                  <a:cubicBezTo>
                    <a:pt x="167" y="170"/>
                    <a:pt x="161" y="173"/>
                    <a:pt x="161" y="220"/>
                  </a:cubicBezTo>
                  <a:cubicBezTo>
                    <a:pt x="191" y="201"/>
                    <a:pt x="208" y="163"/>
                    <a:pt x="212" y="119"/>
                  </a:cubicBezTo>
                  <a:cubicBezTo>
                    <a:pt x="195" y="127"/>
                    <a:pt x="166" y="131"/>
                    <a:pt x="144" y="136"/>
                  </a:cubicBezTo>
                  <a:cubicBezTo>
                    <a:pt x="152" y="42"/>
                    <a:pt x="229" y="60"/>
                    <a:pt x="229" y="161"/>
                  </a:cubicBezTo>
                  <a:cubicBezTo>
                    <a:pt x="293" y="156"/>
                    <a:pt x="266" y="132"/>
                    <a:pt x="288" y="85"/>
                  </a:cubicBezTo>
                  <a:cubicBezTo>
                    <a:pt x="186" y="31"/>
                    <a:pt x="142" y="28"/>
                    <a:pt x="85" y="0"/>
                  </a:cubicBezTo>
                  <a:cubicBezTo>
                    <a:pt x="88" y="29"/>
                    <a:pt x="98" y="39"/>
                    <a:pt x="97" y="58"/>
                  </a:cubicBezTo>
                  <a:lnTo>
                    <a:pt x="55" y="173"/>
                  </a:lnTo>
                  <a:cubicBezTo>
                    <a:pt x="39" y="206"/>
                    <a:pt x="44" y="203"/>
                    <a:pt x="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2B5CD12E-CE01-4FF8-9C39-FC424BAB2C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2263776"/>
              <a:ext cx="57150" cy="57150"/>
            </a:xfrm>
            <a:custGeom>
              <a:avLst/>
              <a:gdLst>
                <a:gd name="T0" fmla="*/ 36 w 248"/>
                <a:gd name="T1" fmla="*/ 186 h 245"/>
                <a:gd name="T2" fmla="*/ 28 w 248"/>
                <a:gd name="T3" fmla="*/ 152 h 245"/>
                <a:gd name="T4" fmla="*/ 211 w 248"/>
                <a:gd name="T5" fmla="*/ 106 h 245"/>
                <a:gd name="T6" fmla="*/ 173 w 248"/>
                <a:gd name="T7" fmla="*/ 154 h 245"/>
                <a:gd name="T8" fmla="*/ 36 w 248"/>
                <a:gd name="T9" fmla="*/ 186 h 245"/>
                <a:gd name="T10" fmla="*/ 2 w 248"/>
                <a:gd name="T11" fmla="*/ 101 h 245"/>
                <a:gd name="T12" fmla="*/ 104 w 248"/>
                <a:gd name="T13" fmla="*/ 245 h 245"/>
                <a:gd name="T14" fmla="*/ 248 w 248"/>
                <a:gd name="T15" fmla="*/ 110 h 245"/>
                <a:gd name="T16" fmla="*/ 121 w 248"/>
                <a:gd name="T17" fmla="*/ 0 h 245"/>
                <a:gd name="T18" fmla="*/ 2 w 248"/>
                <a:gd name="T19" fmla="*/ 10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5">
                  <a:moveTo>
                    <a:pt x="36" y="186"/>
                  </a:moveTo>
                  <a:cubicBezTo>
                    <a:pt x="31" y="163"/>
                    <a:pt x="28" y="170"/>
                    <a:pt x="28" y="152"/>
                  </a:cubicBezTo>
                  <a:cubicBezTo>
                    <a:pt x="28" y="83"/>
                    <a:pt x="227" y="25"/>
                    <a:pt x="211" y="106"/>
                  </a:cubicBezTo>
                  <a:cubicBezTo>
                    <a:pt x="208" y="123"/>
                    <a:pt x="185" y="145"/>
                    <a:pt x="173" y="154"/>
                  </a:cubicBezTo>
                  <a:cubicBezTo>
                    <a:pt x="134" y="183"/>
                    <a:pt x="102" y="186"/>
                    <a:pt x="36" y="186"/>
                  </a:cubicBezTo>
                  <a:close/>
                  <a:moveTo>
                    <a:pt x="2" y="101"/>
                  </a:moveTo>
                  <a:cubicBezTo>
                    <a:pt x="2" y="165"/>
                    <a:pt x="0" y="245"/>
                    <a:pt x="104" y="245"/>
                  </a:cubicBezTo>
                  <a:cubicBezTo>
                    <a:pt x="171" y="245"/>
                    <a:pt x="248" y="201"/>
                    <a:pt x="248" y="110"/>
                  </a:cubicBezTo>
                  <a:cubicBezTo>
                    <a:pt x="248" y="57"/>
                    <a:pt x="168" y="0"/>
                    <a:pt x="121" y="0"/>
                  </a:cubicBezTo>
                  <a:cubicBezTo>
                    <a:pt x="68" y="0"/>
                    <a:pt x="2" y="49"/>
                    <a:pt x="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1" name="Freeform 24">
              <a:extLst>
                <a:ext uri="{FF2B5EF4-FFF2-40B4-BE49-F238E27FC236}">
                  <a16:creationId xmlns:a16="http://schemas.microsoft.com/office/drawing/2014/main" id="{637E4A11-CDA2-494F-9341-A7B95EC27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425" y="2482851"/>
              <a:ext cx="52388" cy="73025"/>
            </a:xfrm>
            <a:custGeom>
              <a:avLst/>
              <a:gdLst>
                <a:gd name="T0" fmla="*/ 33 w 220"/>
                <a:gd name="T1" fmla="*/ 132 h 310"/>
                <a:gd name="T2" fmla="*/ 128 w 220"/>
                <a:gd name="T3" fmla="*/ 242 h 310"/>
                <a:gd name="T4" fmla="*/ 50 w 220"/>
                <a:gd name="T5" fmla="*/ 183 h 310"/>
                <a:gd name="T6" fmla="*/ 16 w 220"/>
                <a:gd name="T7" fmla="*/ 183 h 310"/>
                <a:gd name="T8" fmla="*/ 0 w 220"/>
                <a:gd name="T9" fmla="*/ 267 h 310"/>
                <a:gd name="T10" fmla="*/ 110 w 220"/>
                <a:gd name="T11" fmla="*/ 310 h 310"/>
                <a:gd name="T12" fmla="*/ 194 w 220"/>
                <a:gd name="T13" fmla="*/ 250 h 310"/>
                <a:gd name="T14" fmla="*/ 127 w 220"/>
                <a:gd name="T15" fmla="*/ 81 h 310"/>
                <a:gd name="T16" fmla="*/ 177 w 220"/>
                <a:gd name="T17" fmla="*/ 174 h 310"/>
                <a:gd name="T18" fmla="*/ 211 w 220"/>
                <a:gd name="T19" fmla="*/ 174 h 310"/>
                <a:gd name="T20" fmla="*/ 220 w 220"/>
                <a:gd name="T21" fmla="*/ 73 h 310"/>
                <a:gd name="T22" fmla="*/ 66 w 220"/>
                <a:gd name="T23" fmla="*/ 72 h 310"/>
                <a:gd name="T24" fmla="*/ 33 w 220"/>
                <a:gd name="T25" fmla="*/ 13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310">
                  <a:moveTo>
                    <a:pt x="33" y="132"/>
                  </a:moveTo>
                  <a:cubicBezTo>
                    <a:pt x="33" y="182"/>
                    <a:pt x="114" y="205"/>
                    <a:pt x="128" y="242"/>
                  </a:cubicBezTo>
                  <a:cubicBezTo>
                    <a:pt x="149" y="292"/>
                    <a:pt x="50" y="309"/>
                    <a:pt x="50" y="183"/>
                  </a:cubicBezTo>
                  <a:lnTo>
                    <a:pt x="16" y="183"/>
                  </a:lnTo>
                  <a:cubicBezTo>
                    <a:pt x="11" y="207"/>
                    <a:pt x="2" y="240"/>
                    <a:pt x="0" y="267"/>
                  </a:cubicBezTo>
                  <a:cubicBezTo>
                    <a:pt x="27" y="274"/>
                    <a:pt x="96" y="310"/>
                    <a:pt x="110" y="310"/>
                  </a:cubicBezTo>
                  <a:cubicBezTo>
                    <a:pt x="130" y="310"/>
                    <a:pt x="194" y="278"/>
                    <a:pt x="194" y="250"/>
                  </a:cubicBezTo>
                  <a:cubicBezTo>
                    <a:pt x="194" y="125"/>
                    <a:pt x="35" y="142"/>
                    <a:pt x="127" y="81"/>
                  </a:cubicBezTo>
                  <a:cubicBezTo>
                    <a:pt x="165" y="91"/>
                    <a:pt x="176" y="128"/>
                    <a:pt x="177" y="174"/>
                  </a:cubicBezTo>
                  <a:lnTo>
                    <a:pt x="211" y="174"/>
                  </a:lnTo>
                  <a:cubicBezTo>
                    <a:pt x="211" y="125"/>
                    <a:pt x="220" y="115"/>
                    <a:pt x="220" y="73"/>
                  </a:cubicBezTo>
                  <a:cubicBezTo>
                    <a:pt x="155" y="104"/>
                    <a:pt x="141" y="0"/>
                    <a:pt x="66" y="72"/>
                  </a:cubicBezTo>
                  <a:cubicBezTo>
                    <a:pt x="57" y="81"/>
                    <a:pt x="33" y="115"/>
                    <a:pt x="33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2" name="Freeform 25">
              <a:extLst>
                <a:ext uri="{FF2B5EF4-FFF2-40B4-BE49-F238E27FC236}">
                  <a16:creationId xmlns:a16="http://schemas.microsoft.com/office/drawing/2014/main" id="{628EA20E-B82C-4980-9917-248D8FC51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8813" y="2500313"/>
              <a:ext cx="58738" cy="63500"/>
            </a:xfrm>
            <a:custGeom>
              <a:avLst/>
              <a:gdLst>
                <a:gd name="T0" fmla="*/ 6 w 252"/>
                <a:gd name="T1" fmla="*/ 101 h 271"/>
                <a:gd name="T2" fmla="*/ 99 w 252"/>
                <a:gd name="T3" fmla="*/ 50 h 271"/>
                <a:gd name="T4" fmla="*/ 74 w 252"/>
                <a:gd name="T5" fmla="*/ 228 h 271"/>
                <a:gd name="T6" fmla="*/ 40 w 252"/>
                <a:gd name="T7" fmla="*/ 228 h 271"/>
                <a:gd name="T8" fmla="*/ 40 w 252"/>
                <a:gd name="T9" fmla="*/ 262 h 271"/>
                <a:gd name="T10" fmla="*/ 175 w 252"/>
                <a:gd name="T11" fmla="*/ 271 h 271"/>
                <a:gd name="T12" fmla="*/ 160 w 252"/>
                <a:gd name="T13" fmla="*/ 59 h 271"/>
                <a:gd name="T14" fmla="*/ 209 w 252"/>
                <a:gd name="T15" fmla="*/ 127 h 271"/>
                <a:gd name="T16" fmla="*/ 243 w 252"/>
                <a:gd name="T17" fmla="*/ 127 h 271"/>
                <a:gd name="T18" fmla="*/ 252 w 252"/>
                <a:gd name="T19" fmla="*/ 42 h 271"/>
                <a:gd name="T20" fmla="*/ 23 w 252"/>
                <a:gd name="T21" fmla="*/ 0 h 271"/>
                <a:gd name="T22" fmla="*/ 6 w 252"/>
                <a:gd name="T23" fmla="*/ 10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271">
                  <a:moveTo>
                    <a:pt x="6" y="101"/>
                  </a:moveTo>
                  <a:cubicBezTo>
                    <a:pt x="94" y="81"/>
                    <a:pt x="0" y="50"/>
                    <a:pt x="99" y="50"/>
                  </a:cubicBezTo>
                  <a:cubicBezTo>
                    <a:pt x="90" y="92"/>
                    <a:pt x="74" y="181"/>
                    <a:pt x="74" y="228"/>
                  </a:cubicBezTo>
                  <a:lnTo>
                    <a:pt x="40" y="228"/>
                  </a:lnTo>
                  <a:lnTo>
                    <a:pt x="40" y="262"/>
                  </a:lnTo>
                  <a:lnTo>
                    <a:pt x="175" y="271"/>
                  </a:lnTo>
                  <a:cubicBezTo>
                    <a:pt x="136" y="196"/>
                    <a:pt x="149" y="238"/>
                    <a:pt x="160" y="59"/>
                  </a:cubicBezTo>
                  <a:cubicBezTo>
                    <a:pt x="208" y="60"/>
                    <a:pt x="205" y="74"/>
                    <a:pt x="209" y="127"/>
                  </a:cubicBezTo>
                  <a:lnTo>
                    <a:pt x="243" y="127"/>
                  </a:lnTo>
                  <a:lnTo>
                    <a:pt x="252" y="42"/>
                  </a:lnTo>
                  <a:cubicBezTo>
                    <a:pt x="191" y="13"/>
                    <a:pt x="70" y="22"/>
                    <a:pt x="23" y="0"/>
                  </a:cubicBezTo>
                  <a:cubicBezTo>
                    <a:pt x="20" y="41"/>
                    <a:pt x="6" y="53"/>
                    <a:pt x="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3" name="Freeform 26">
              <a:extLst>
                <a:ext uri="{FF2B5EF4-FFF2-40B4-BE49-F238E27FC236}">
                  <a16:creationId xmlns:a16="http://schemas.microsoft.com/office/drawing/2014/main" id="{A8DEE6D6-42F1-43AA-B873-F5C60E1AF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9563" y="2219326"/>
              <a:ext cx="63500" cy="47625"/>
            </a:xfrm>
            <a:custGeom>
              <a:avLst/>
              <a:gdLst>
                <a:gd name="T0" fmla="*/ 93 w 271"/>
                <a:gd name="T1" fmla="*/ 161 h 204"/>
                <a:gd name="T2" fmla="*/ 34 w 271"/>
                <a:gd name="T3" fmla="*/ 136 h 204"/>
                <a:gd name="T4" fmla="*/ 93 w 271"/>
                <a:gd name="T5" fmla="*/ 26 h 204"/>
                <a:gd name="T6" fmla="*/ 0 w 271"/>
                <a:gd name="T7" fmla="*/ 51 h 204"/>
                <a:gd name="T8" fmla="*/ 68 w 271"/>
                <a:gd name="T9" fmla="*/ 204 h 204"/>
                <a:gd name="T10" fmla="*/ 119 w 271"/>
                <a:gd name="T11" fmla="*/ 204 h 204"/>
                <a:gd name="T12" fmla="*/ 169 w 271"/>
                <a:gd name="T13" fmla="*/ 68 h 204"/>
                <a:gd name="T14" fmla="*/ 202 w 271"/>
                <a:gd name="T15" fmla="*/ 41 h 204"/>
                <a:gd name="T16" fmla="*/ 186 w 271"/>
                <a:gd name="T17" fmla="*/ 161 h 204"/>
                <a:gd name="T18" fmla="*/ 271 w 271"/>
                <a:gd name="T19" fmla="*/ 153 h 204"/>
                <a:gd name="T20" fmla="*/ 251 w 271"/>
                <a:gd name="T21" fmla="*/ 71 h 204"/>
                <a:gd name="T22" fmla="*/ 220 w 271"/>
                <a:gd name="T23" fmla="*/ 0 h 204"/>
                <a:gd name="T24" fmla="*/ 127 w 271"/>
                <a:gd name="T25" fmla="*/ 0 h 204"/>
                <a:gd name="T26" fmla="*/ 105 w 271"/>
                <a:gd name="T27" fmla="*/ 71 h 204"/>
                <a:gd name="T28" fmla="*/ 93 w 271"/>
                <a:gd name="T29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1" h="204">
                  <a:moveTo>
                    <a:pt x="93" y="161"/>
                  </a:moveTo>
                  <a:cubicBezTo>
                    <a:pt x="61" y="159"/>
                    <a:pt x="54" y="149"/>
                    <a:pt x="34" y="136"/>
                  </a:cubicBezTo>
                  <a:cubicBezTo>
                    <a:pt x="47" y="82"/>
                    <a:pt x="67" y="65"/>
                    <a:pt x="93" y="26"/>
                  </a:cubicBezTo>
                  <a:cubicBezTo>
                    <a:pt x="69" y="26"/>
                    <a:pt x="0" y="31"/>
                    <a:pt x="0" y="51"/>
                  </a:cubicBezTo>
                  <a:cubicBezTo>
                    <a:pt x="0" y="94"/>
                    <a:pt x="32" y="204"/>
                    <a:pt x="68" y="204"/>
                  </a:cubicBezTo>
                  <a:lnTo>
                    <a:pt x="119" y="204"/>
                  </a:lnTo>
                  <a:cubicBezTo>
                    <a:pt x="134" y="204"/>
                    <a:pt x="191" y="161"/>
                    <a:pt x="169" y="68"/>
                  </a:cubicBezTo>
                  <a:lnTo>
                    <a:pt x="202" y="41"/>
                  </a:lnTo>
                  <a:cubicBezTo>
                    <a:pt x="248" y="109"/>
                    <a:pt x="219" y="100"/>
                    <a:pt x="186" y="161"/>
                  </a:cubicBezTo>
                  <a:cubicBezTo>
                    <a:pt x="231" y="161"/>
                    <a:pt x="238" y="156"/>
                    <a:pt x="271" y="153"/>
                  </a:cubicBezTo>
                  <a:cubicBezTo>
                    <a:pt x="260" y="130"/>
                    <a:pt x="260" y="100"/>
                    <a:pt x="251" y="71"/>
                  </a:cubicBezTo>
                  <a:cubicBezTo>
                    <a:pt x="239" y="31"/>
                    <a:pt x="229" y="38"/>
                    <a:pt x="220" y="0"/>
                  </a:cubicBezTo>
                  <a:lnTo>
                    <a:pt x="127" y="0"/>
                  </a:lnTo>
                  <a:cubicBezTo>
                    <a:pt x="121" y="28"/>
                    <a:pt x="112" y="36"/>
                    <a:pt x="105" y="71"/>
                  </a:cubicBezTo>
                  <a:cubicBezTo>
                    <a:pt x="99" y="102"/>
                    <a:pt x="93" y="132"/>
                    <a:pt x="93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27">
              <a:extLst>
                <a:ext uri="{FF2B5EF4-FFF2-40B4-BE49-F238E27FC236}">
                  <a16:creationId xmlns:a16="http://schemas.microsoft.com/office/drawing/2014/main" id="{771C686E-07BC-4551-9E1A-7C086341C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5213" y="2268538"/>
              <a:ext cx="66675" cy="61913"/>
            </a:xfrm>
            <a:custGeom>
              <a:avLst/>
              <a:gdLst>
                <a:gd name="T0" fmla="*/ 0 w 288"/>
                <a:gd name="T1" fmla="*/ 212 h 262"/>
                <a:gd name="T2" fmla="*/ 85 w 288"/>
                <a:gd name="T3" fmla="*/ 229 h 262"/>
                <a:gd name="T4" fmla="*/ 60 w 288"/>
                <a:gd name="T5" fmla="*/ 144 h 262"/>
                <a:gd name="T6" fmla="*/ 212 w 288"/>
                <a:gd name="T7" fmla="*/ 262 h 262"/>
                <a:gd name="T8" fmla="*/ 246 w 288"/>
                <a:gd name="T9" fmla="*/ 262 h 262"/>
                <a:gd name="T10" fmla="*/ 288 w 288"/>
                <a:gd name="T11" fmla="*/ 135 h 262"/>
                <a:gd name="T12" fmla="*/ 246 w 288"/>
                <a:gd name="T13" fmla="*/ 144 h 262"/>
                <a:gd name="T14" fmla="*/ 85 w 288"/>
                <a:gd name="T15" fmla="*/ 85 h 262"/>
                <a:gd name="T16" fmla="*/ 178 w 288"/>
                <a:gd name="T17" fmla="*/ 25 h 262"/>
                <a:gd name="T18" fmla="*/ 85 w 288"/>
                <a:gd name="T19" fmla="*/ 0 h 262"/>
                <a:gd name="T20" fmla="*/ 0 w 288"/>
                <a:gd name="T21" fmla="*/ 21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262">
                  <a:moveTo>
                    <a:pt x="0" y="212"/>
                  </a:moveTo>
                  <a:cubicBezTo>
                    <a:pt x="40" y="215"/>
                    <a:pt x="41" y="228"/>
                    <a:pt x="85" y="229"/>
                  </a:cubicBezTo>
                  <a:cubicBezTo>
                    <a:pt x="70" y="200"/>
                    <a:pt x="60" y="189"/>
                    <a:pt x="60" y="144"/>
                  </a:cubicBezTo>
                  <a:cubicBezTo>
                    <a:pt x="215" y="226"/>
                    <a:pt x="232" y="177"/>
                    <a:pt x="212" y="262"/>
                  </a:cubicBezTo>
                  <a:lnTo>
                    <a:pt x="246" y="262"/>
                  </a:lnTo>
                  <a:cubicBezTo>
                    <a:pt x="251" y="203"/>
                    <a:pt x="284" y="187"/>
                    <a:pt x="288" y="135"/>
                  </a:cubicBezTo>
                  <a:cubicBezTo>
                    <a:pt x="255" y="138"/>
                    <a:pt x="268" y="144"/>
                    <a:pt x="246" y="144"/>
                  </a:cubicBezTo>
                  <a:cubicBezTo>
                    <a:pt x="200" y="144"/>
                    <a:pt x="140" y="97"/>
                    <a:pt x="85" y="85"/>
                  </a:cubicBezTo>
                  <a:cubicBezTo>
                    <a:pt x="129" y="19"/>
                    <a:pt x="136" y="104"/>
                    <a:pt x="178" y="25"/>
                  </a:cubicBezTo>
                  <a:cubicBezTo>
                    <a:pt x="142" y="22"/>
                    <a:pt x="119" y="8"/>
                    <a:pt x="85" y="0"/>
                  </a:cubicBezTo>
                  <a:cubicBezTo>
                    <a:pt x="69" y="33"/>
                    <a:pt x="3" y="184"/>
                    <a:pt x="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35A41A92-5686-4D88-A0A2-CF67F8B2B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0288" y="1944688"/>
              <a:ext cx="66675" cy="44450"/>
            </a:xfrm>
            <a:custGeom>
              <a:avLst/>
              <a:gdLst>
                <a:gd name="T0" fmla="*/ 82 w 291"/>
                <a:gd name="T1" fmla="*/ 43 h 187"/>
                <a:gd name="T2" fmla="*/ 115 w 291"/>
                <a:gd name="T3" fmla="*/ 102 h 187"/>
                <a:gd name="T4" fmla="*/ 56 w 291"/>
                <a:gd name="T5" fmla="*/ 102 h 187"/>
                <a:gd name="T6" fmla="*/ 22 w 291"/>
                <a:gd name="T7" fmla="*/ 34 h 187"/>
                <a:gd name="T8" fmla="*/ 90 w 291"/>
                <a:gd name="T9" fmla="*/ 161 h 187"/>
                <a:gd name="T10" fmla="*/ 170 w 291"/>
                <a:gd name="T11" fmla="*/ 157 h 187"/>
                <a:gd name="T12" fmla="*/ 234 w 291"/>
                <a:gd name="T13" fmla="*/ 187 h 187"/>
                <a:gd name="T14" fmla="*/ 251 w 291"/>
                <a:gd name="T15" fmla="*/ 144 h 187"/>
                <a:gd name="T16" fmla="*/ 209 w 291"/>
                <a:gd name="T17" fmla="*/ 102 h 187"/>
                <a:gd name="T18" fmla="*/ 257 w 291"/>
                <a:gd name="T19" fmla="*/ 55 h 187"/>
                <a:gd name="T20" fmla="*/ 166 w 291"/>
                <a:gd name="T21" fmla="*/ 0 h 187"/>
                <a:gd name="T22" fmla="*/ 192 w 291"/>
                <a:gd name="T23" fmla="*/ 60 h 187"/>
                <a:gd name="T24" fmla="*/ 149 w 291"/>
                <a:gd name="T25" fmla="*/ 68 h 187"/>
                <a:gd name="T26" fmla="*/ 90 w 291"/>
                <a:gd name="T27" fmla="*/ 0 h 187"/>
                <a:gd name="T28" fmla="*/ 82 w 291"/>
                <a:gd name="T29" fmla="*/ 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187">
                  <a:moveTo>
                    <a:pt x="82" y="43"/>
                  </a:moveTo>
                  <a:cubicBezTo>
                    <a:pt x="82" y="68"/>
                    <a:pt x="104" y="85"/>
                    <a:pt x="115" y="102"/>
                  </a:cubicBezTo>
                  <a:lnTo>
                    <a:pt x="56" y="102"/>
                  </a:lnTo>
                  <a:cubicBezTo>
                    <a:pt x="56" y="59"/>
                    <a:pt x="56" y="43"/>
                    <a:pt x="22" y="34"/>
                  </a:cubicBezTo>
                  <a:cubicBezTo>
                    <a:pt x="0" y="80"/>
                    <a:pt x="40" y="161"/>
                    <a:pt x="90" y="161"/>
                  </a:cubicBezTo>
                  <a:cubicBezTo>
                    <a:pt x="128" y="161"/>
                    <a:pt x="144" y="148"/>
                    <a:pt x="170" y="157"/>
                  </a:cubicBezTo>
                  <a:cubicBezTo>
                    <a:pt x="198" y="168"/>
                    <a:pt x="183" y="182"/>
                    <a:pt x="234" y="187"/>
                  </a:cubicBezTo>
                  <a:cubicBezTo>
                    <a:pt x="243" y="169"/>
                    <a:pt x="246" y="167"/>
                    <a:pt x="251" y="144"/>
                  </a:cubicBezTo>
                  <a:cubicBezTo>
                    <a:pt x="220" y="103"/>
                    <a:pt x="223" y="155"/>
                    <a:pt x="209" y="102"/>
                  </a:cubicBezTo>
                  <a:cubicBezTo>
                    <a:pt x="268" y="102"/>
                    <a:pt x="291" y="103"/>
                    <a:pt x="257" y="55"/>
                  </a:cubicBezTo>
                  <a:cubicBezTo>
                    <a:pt x="232" y="20"/>
                    <a:pt x="211" y="11"/>
                    <a:pt x="166" y="0"/>
                  </a:cubicBezTo>
                  <a:cubicBezTo>
                    <a:pt x="175" y="38"/>
                    <a:pt x="183" y="28"/>
                    <a:pt x="192" y="60"/>
                  </a:cubicBezTo>
                  <a:cubicBezTo>
                    <a:pt x="158" y="60"/>
                    <a:pt x="172" y="57"/>
                    <a:pt x="149" y="68"/>
                  </a:cubicBezTo>
                  <a:cubicBezTo>
                    <a:pt x="141" y="32"/>
                    <a:pt x="131" y="4"/>
                    <a:pt x="90" y="0"/>
                  </a:cubicBezTo>
                  <a:cubicBezTo>
                    <a:pt x="87" y="34"/>
                    <a:pt x="82" y="21"/>
                    <a:pt x="82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6" name="Freeform 29">
              <a:extLst>
                <a:ext uri="{FF2B5EF4-FFF2-40B4-BE49-F238E27FC236}">
                  <a16:creationId xmlns:a16="http://schemas.microsoft.com/office/drawing/2014/main" id="{3284D659-F426-4E84-B2CE-71332C22B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613" y="2216151"/>
              <a:ext cx="61913" cy="57150"/>
            </a:xfrm>
            <a:custGeom>
              <a:avLst/>
              <a:gdLst>
                <a:gd name="T0" fmla="*/ 34 w 271"/>
                <a:gd name="T1" fmla="*/ 102 h 246"/>
                <a:gd name="T2" fmla="*/ 93 w 271"/>
                <a:gd name="T3" fmla="*/ 85 h 246"/>
                <a:gd name="T4" fmla="*/ 110 w 271"/>
                <a:gd name="T5" fmla="*/ 127 h 246"/>
                <a:gd name="T6" fmla="*/ 26 w 271"/>
                <a:gd name="T7" fmla="*/ 110 h 246"/>
                <a:gd name="T8" fmla="*/ 0 w 271"/>
                <a:gd name="T9" fmla="*/ 221 h 246"/>
                <a:gd name="T10" fmla="*/ 212 w 271"/>
                <a:gd name="T11" fmla="*/ 246 h 246"/>
                <a:gd name="T12" fmla="*/ 246 w 271"/>
                <a:gd name="T13" fmla="*/ 246 h 246"/>
                <a:gd name="T14" fmla="*/ 271 w 271"/>
                <a:gd name="T15" fmla="*/ 110 h 246"/>
                <a:gd name="T16" fmla="*/ 121 w 271"/>
                <a:gd name="T17" fmla="*/ 83 h 246"/>
                <a:gd name="T18" fmla="*/ 51 w 271"/>
                <a:gd name="T19" fmla="*/ 0 h 246"/>
                <a:gd name="T20" fmla="*/ 34 w 271"/>
                <a:gd name="T21" fmla="*/ 10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46">
                  <a:moveTo>
                    <a:pt x="34" y="102"/>
                  </a:moveTo>
                  <a:cubicBezTo>
                    <a:pt x="57" y="90"/>
                    <a:pt x="59" y="86"/>
                    <a:pt x="93" y="85"/>
                  </a:cubicBezTo>
                  <a:cubicBezTo>
                    <a:pt x="102" y="116"/>
                    <a:pt x="102" y="96"/>
                    <a:pt x="110" y="127"/>
                  </a:cubicBezTo>
                  <a:cubicBezTo>
                    <a:pt x="37" y="134"/>
                    <a:pt x="92" y="155"/>
                    <a:pt x="26" y="110"/>
                  </a:cubicBezTo>
                  <a:cubicBezTo>
                    <a:pt x="8" y="144"/>
                    <a:pt x="0" y="169"/>
                    <a:pt x="0" y="221"/>
                  </a:cubicBezTo>
                  <a:cubicBezTo>
                    <a:pt x="95" y="213"/>
                    <a:pt x="185" y="129"/>
                    <a:pt x="212" y="246"/>
                  </a:cubicBezTo>
                  <a:lnTo>
                    <a:pt x="246" y="246"/>
                  </a:lnTo>
                  <a:cubicBezTo>
                    <a:pt x="246" y="188"/>
                    <a:pt x="270" y="167"/>
                    <a:pt x="271" y="110"/>
                  </a:cubicBezTo>
                  <a:cubicBezTo>
                    <a:pt x="215" y="140"/>
                    <a:pt x="204" y="160"/>
                    <a:pt x="121" y="83"/>
                  </a:cubicBezTo>
                  <a:cubicBezTo>
                    <a:pt x="56" y="24"/>
                    <a:pt x="114" y="6"/>
                    <a:pt x="51" y="0"/>
                  </a:cubicBezTo>
                  <a:cubicBezTo>
                    <a:pt x="48" y="37"/>
                    <a:pt x="35" y="63"/>
                    <a:pt x="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Freeform 30">
              <a:extLst>
                <a:ext uri="{FF2B5EF4-FFF2-40B4-BE49-F238E27FC236}">
                  <a16:creationId xmlns:a16="http://schemas.microsoft.com/office/drawing/2014/main" id="{2D9996A0-EB79-4D71-A262-4CC24B676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0588" y="1784351"/>
              <a:ext cx="17463" cy="30163"/>
            </a:xfrm>
            <a:custGeom>
              <a:avLst/>
              <a:gdLst>
                <a:gd name="T0" fmla="*/ 0 w 76"/>
                <a:gd name="T1" fmla="*/ 52 h 129"/>
                <a:gd name="T2" fmla="*/ 59 w 76"/>
                <a:gd name="T3" fmla="*/ 129 h 129"/>
                <a:gd name="T4" fmla="*/ 76 w 76"/>
                <a:gd name="T5" fmla="*/ 95 h 129"/>
                <a:gd name="T6" fmla="*/ 0 w 76"/>
                <a:gd name="T7" fmla="*/ 5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29">
                  <a:moveTo>
                    <a:pt x="0" y="52"/>
                  </a:moveTo>
                  <a:cubicBezTo>
                    <a:pt x="0" y="115"/>
                    <a:pt x="19" y="109"/>
                    <a:pt x="59" y="129"/>
                  </a:cubicBezTo>
                  <a:cubicBezTo>
                    <a:pt x="61" y="125"/>
                    <a:pt x="76" y="96"/>
                    <a:pt x="76" y="95"/>
                  </a:cubicBezTo>
                  <a:cubicBezTo>
                    <a:pt x="76" y="57"/>
                    <a:pt x="0" y="0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31">
              <a:extLst>
                <a:ext uri="{FF2B5EF4-FFF2-40B4-BE49-F238E27FC236}">
                  <a16:creationId xmlns:a16="http://schemas.microsoft.com/office/drawing/2014/main" id="{6AC0AD3A-6639-4FD7-A637-FDB4EF573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4575" y="2428876"/>
              <a:ext cx="3175" cy="1588"/>
            </a:xfrm>
            <a:custGeom>
              <a:avLst/>
              <a:gdLst>
                <a:gd name="T0" fmla="*/ 0 w 8"/>
                <a:gd name="T1" fmla="*/ 10 h 10"/>
                <a:gd name="T2" fmla="*/ 8 w 8"/>
                <a:gd name="T3" fmla="*/ 10 h 10"/>
                <a:gd name="T4" fmla="*/ 1 w 8"/>
                <a:gd name="T5" fmla="*/ 0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8" y="1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1B54BC4E-7388-4728-A01B-60E568041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138" y="2244726"/>
              <a:ext cx="14288" cy="31750"/>
            </a:xfrm>
            <a:custGeom>
              <a:avLst/>
              <a:gdLst>
                <a:gd name="T0" fmla="*/ 6 w 58"/>
                <a:gd name="T1" fmla="*/ 7 h 134"/>
                <a:gd name="T2" fmla="*/ 57 w 58"/>
                <a:gd name="T3" fmla="*/ 134 h 134"/>
                <a:gd name="T4" fmla="*/ 43 w 58"/>
                <a:gd name="T5" fmla="*/ 0 h 134"/>
                <a:gd name="T6" fmla="*/ 6 w 58"/>
                <a:gd name="T7" fmla="*/ 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134">
                  <a:moveTo>
                    <a:pt x="6" y="7"/>
                  </a:moveTo>
                  <a:cubicBezTo>
                    <a:pt x="2" y="72"/>
                    <a:pt x="0" y="116"/>
                    <a:pt x="57" y="134"/>
                  </a:cubicBezTo>
                  <a:cubicBezTo>
                    <a:pt x="58" y="85"/>
                    <a:pt x="57" y="40"/>
                    <a:pt x="43" y="0"/>
                  </a:cubicBez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8D62FF53-4242-45D7-9276-50AAC04C9B6F}"/>
              </a:ext>
            </a:extLst>
          </p:cNvPr>
          <p:cNvGrpSpPr/>
          <p:nvPr/>
        </p:nvGrpSpPr>
        <p:grpSpPr>
          <a:xfrm>
            <a:off x="4050670" y="5903555"/>
            <a:ext cx="4090660" cy="340405"/>
            <a:chOff x="4381430" y="2966360"/>
            <a:chExt cx="4090660" cy="340405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436205CA-26EE-49E3-8CD1-ED6EF4AEE41C}"/>
                </a:ext>
              </a:extLst>
            </p:cNvPr>
            <p:cNvGrpSpPr/>
            <p:nvPr/>
          </p:nvGrpSpPr>
          <p:grpSpPr>
            <a:xfrm>
              <a:off x="4381430" y="2966360"/>
              <a:ext cx="1765370" cy="340405"/>
              <a:chOff x="4381430" y="2859397"/>
              <a:chExt cx="1765370" cy="340405"/>
            </a:xfrm>
          </p:grpSpPr>
          <p:sp>
            <p:nvSpPr>
              <p:cNvPr id="56" name="矩形: 圆角 55">
                <a:extLst>
                  <a:ext uri="{FF2B5EF4-FFF2-40B4-BE49-F238E27FC236}">
                    <a16:creationId xmlns:a16="http://schemas.microsoft.com/office/drawing/2014/main" id="{D4791B52-F4FD-4411-A5F8-78DC93A02F66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副标题 16">
                <a:extLst>
                  <a:ext uri="{FF2B5EF4-FFF2-40B4-BE49-F238E27FC236}">
                    <a16:creationId xmlns:a16="http://schemas.microsoft.com/office/drawing/2014/main" id="{AFCE5FD3-A6E4-4B69-927C-7EE5EE85CA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17866" y="2867413"/>
                <a:ext cx="692497" cy="288220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r>
                  <a:rPr lang="zh-CN" altLang="en-US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冯旻昱</a:t>
                </a:r>
                <a:endParaRPr lang="en-US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4033DEA2-5741-45F4-AAD9-8F7723E54CD1}"/>
                </a:ext>
              </a:extLst>
            </p:cNvPr>
            <p:cNvGrpSpPr/>
            <p:nvPr/>
          </p:nvGrpSpPr>
          <p:grpSpPr>
            <a:xfrm>
              <a:off x="6706720" y="2966360"/>
              <a:ext cx="1765370" cy="340405"/>
              <a:chOff x="4381430" y="2859397"/>
              <a:chExt cx="1765370" cy="340405"/>
            </a:xfrm>
          </p:grpSpPr>
          <p:sp>
            <p:nvSpPr>
              <p:cNvPr id="54" name="矩形: 圆角 53">
                <a:extLst>
                  <a:ext uri="{FF2B5EF4-FFF2-40B4-BE49-F238E27FC236}">
                    <a16:creationId xmlns:a16="http://schemas.microsoft.com/office/drawing/2014/main" id="{5785A2EF-3D15-486B-860F-718362246C1C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5" name="副标题 16">
                <a:extLst>
                  <a:ext uri="{FF2B5EF4-FFF2-40B4-BE49-F238E27FC236}">
                    <a16:creationId xmlns:a16="http://schemas.microsoft.com/office/drawing/2014/main" id="{424AEEE3-EA88-4DED-B5D2-08BC4180CD7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53748" y="2859815"/>
                <a:ext cx="820738" cy="303416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fld id="{2BFE94F2-C237-4770-BDAE-6C79DBB98CFA}" type="datetime1">
                  <a:rPr lang="en-US" altLang="zh-CN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10/21/2025</a:t>
                </a:fld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3628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1" y="1257414"/>
            <a:ext cx="11193965" cy="451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576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42" y="446379"/>
            <a:ext cx="10998842" cy="593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310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395" y="1184997"/>
            <a:ext cx="11154967" cy="4631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28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09" y="2602167"/>
            <a:ext cx="11602956" cy="159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298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88" y="949125"/>
            <a:ext cx="10962134" cy="522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749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85" y="1456095"/>
            <a:ext cx="11765415" cy="396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922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 hidden="1">
            <a:extLst>
              <a:ext uri="{FF2B5EF4-FFF2-40B4-BE49-F238E27FC236}">
                <a16:creationId xmlns:a16="http://schemas.microsoft.com/office/drawing/2014/main" id="{A8D7D085-4C50-4704-A6BD-D3AA380EC2BB}"/>
              </a:ext>
            </a:extLst>
          </p:cNvPr>
          <p:cNvSpPr txBox="1"/>
          <p:nvPr/>
        </p:nvSpPr>
        <p:spPr>
          <a:xfrm>
            <a:off x="854296" y="1870648"/>
            <a:ext cx="767922" cy="7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3600" dirty="0">
                <a:solidFill>
                  <a:schemeClr val="bg1"/>
                </a:solidFill>
                <a:latin typeface="锐字云字库大标宋体GBK" panose="02010604000000000000" pitchFamily="2" charset="-122"/>
                <a:ea typeface="锐字云字库大标宋体GBK" panose="02010604000000000000" pitchFamily="2" charset="-122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锐字云字库大标宋体GBK" panose="02010604000000000000" pitchFamily="2" charset="-122"/>
              <a:ea typeface="锐字云字库大标宋体GBK" panose="02010604000000000000" pitchFamily="2" charset="-122"/>
            </a:endParaRPr>
          </a:p>
        </p:txBody>
      </p:sp>
      <p:sp>
        <p:nvSpPr>
          <p:cNvPr id="53" name="文本框 52" hidden="1">
            <a:extLst>
              <a:ext uri="{FF2B5EF4-FFF2-40B4-BE49-F238E27FC236}">
                <a16:creationId xmlns:a16="http://schemas.microsoft.com/office/drawing/2014/main" id="{B2BF0EDA-38C4-4505-90FB-2AF128B0B0C2}"/>
              </a:ext>
            </a:extLst>
          </p:cNvPr>
          <p:cNvSpPr txBox="1"/>
          <p:nvPr/>
        </p:nvSpPr>
        <p:spPr>
          <a:xfrm>
            <a:off x="6435222" y="1859802"/>
            <a:ext cx="767922" cy="7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3600" dirty="0">
                <a:solidFill>
                  <a:schemeClr val="bg1"/>
                </a:solidFill>
                <a:latin typeface="锐字云字库大标宋体GBK" panose="02010604000000000000" pitchFamily="2" charset="-122"/>
                <a:ea typeface="锐字云字库大标宋体GBK" panose="02010604000000000000" pitchFamily="2" charset="-122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锐字云字库大标宋体GBK" panose="02010604000000000000" pitchFamily="2" charset="-122"/>
              <a:ea typeface="锐字云字库大标宋体GBK" panose="02010604000000000000" pitchFamily="2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52CB856-D54F-4689-9F0F-6CE03B483A7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6095" y="1147700"/>
            <a:ext cx="8578761" cy="211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539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041" y="836863"/>
            <a:ext cx="9651709" cy="5358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69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899" y="926240"/>
            <a:ext cx="10154653" cy="533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2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57" y="1952553"/>
            <a:ext cx="11220545" cy="294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76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972" y="919587"/>
            <a:ext cx="9988587" cy="51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497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017" y="859783"/>
            <a:ext cx="9795663" cy="555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39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053" y="555703"/>
            <a:ext cx="11306493" cy="129736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317" y="4293782"/>
            <a:ext cx="11324880" cy="200851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C2BBB27-66EF-4F67-8D7C-9F5A5597F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50" y="2216281"/>
            <a:ext cx="10914286" cy="1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294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392" y="2236513"/>
            <a:ext cx="11101172" cy="223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21130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西大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FFA405"/>
      </a:accent2>
      <a:accent3>
        <a:srgbClr val="B5B5B5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思源宋体 CN Heavy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5181</TotalTime>
  <Words>9</Words>
  <Application>Microsoft Office PowerPoint</Application>
  <PresentationFormat>宽屏</PresentationFormat>
  <Paragraphs>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9" baseType="lpstr">
      <vt:lpstr>等线</vt:lpstr>
      <vt:lpstr>锐字云字库大标宋体GBK</vt:lpstr>
      <vt:lpstr>Segoe UI Light</vt:lpstr>
      <vt:lpstr>Times New Roman</vt:lpstr>
      <vt:lpstr>楷体</vt:lpstr>
      <vt:lpstr>Arial</vt:lpstr>
      <vt:lpstr>思源宋体 CN Heavy</vt:lpstr>
      <vt:lpstr>仿宋</vt:lpstr>
      <vt:lpstr>管峻楷书简体</vt:lpstr>
      <vt:lpstr>Segoe UI Black</vt:lpstr>
      <vt:lpstr>微软雅黑 Light</vt:lpstr>
      <vt:lpstr>微软雅黑</vt:lpstr>
      <vt:lpstr>Segoe UI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陶 华丽</dc:creator>
  <cp:lastModifiedBy>admin</cp:lastModifiedBy>
  <cp:revision>474</cp:revision>
  <dcterms:created xsi:type="dcterms:W3CDTF">2019-01-23T08:53:51Z</dcterms:created>
  <dcterms:modified xsi:type="dcterms:W3CDTF">2025-10-21T02:00:51Z</dcterms:modified>
</cp:coreProperties>
</file>